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rgbClr val="206C5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rgbClr val="206C5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rgbClr val="206C5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5500" y="-70662"/>
            <a:ext cx="16637000" cy="1467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rgbClr val="206C5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8468" y="2455138"/>
            <a:ext cx="17911063" cy="5091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jpg"/><Relationship Id="rId21" Type="http://schemas.openxmlformats.org/officeDocument/2006/relationships/image" Target="../media/image91.png"/><Relationship Id="rId22" Type="http://schemas.openxmlformats.org/officeDocument/2006/relationships/image" Target="../media/image92.jpg"/><Relationship Id="rId23" Type="http://schemas.openxmlformats.org/officeDocument/2006/relationships/image" Target="../media/image93.jpg"/><Relationship Id="rId24" Type="http://schemas.openxmlformats.org/officeDocument/2006/relationships/image" Target="../media/image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Relationship Id="rId29" Type="http://schemas.openxmlformats.org/officeDocument/2006/relationships/image" Target="../media/image6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3825"/>
            <a:chOff x="0" y="0"/>
            <a:chExt cx="18288000" cy="10283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33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9231" y="2820034"/>
              <a:ext cx="7289165" cy="1028700"/>
            </a:xfrm>
            <a:custGeom>
              <a:avLst/>
              <a:gdLst/>
              <a:ahLst/>
              <a:cxnLst/>
              <a:rect l="l" t="t" r="r" b="b"/>
              <a:pathLst>
                <a:path w="7289165" h="1028700">
                  <a:moveTo>
                    <a:pt x="1219314" y="999007"/>
                  </a:moveTo>
                  <a:lnTo>
                    <a:pt x="1208874" y="959739"/>
                  </a:lnTo>
                  <a:lnTo>
                    <a:pt x="1133017" y="791210"/>
                  </a:lnTo>
                  <a:lnTo>
                    <a:pt x="1060919" y="632206"/>
                  </a:lnTo>
                  <a:lnTo>
                    <a:pt x="864552" y="199136"/>
                  </a:lnTo>
                  <a:lnTo>
                    <a:pt x="790663" y="36195"/>
                  </a:lnTo>
                  <a:lnTo>
                    <a:pt x="782713" y="23812"/>
                  </a:lnTo>
                  <a:lnTo>
                    <a:pt x="782713" y="632206"/>
                  </a:lnTo>
                  <a:lnTo>
                    <a:pt x="407047" y="632206"/>
                  </a:lnTo>
                  <a:lnTo>
                    <a:pt x="594372" y="199136"/>
                  </a:lnTo>
                  <a:lnTo>
                    <a:pt x="595388" y="199136"/>
                  </a:lnTo>
                  <a:lnTo>
                    <a:pt x="782713" y="632206"/>
                  </a:lnTo>
                  <a:lnTo>
                    <a:pt x="782713" y="23812"/>
                  </a:lnTo>
                  <a:lnTo>
                    <a:pt x="739470" y="4762"/>
                  </a:lnTo>
                  <a:lnTo>
                    <a:pt x="694702" y="1143"/>
                  </a:lnTo>
                  <a:lnTo>
                    <a:pt x="652665" y="292"/>
                  </a:lnTo>
                  <a:lnTo>
                    <a:pt x="598436" y="0"/>
                  </a:lnTo>
                  <a:lnTo>
                    <a:pt x="573620" y="76"/>
                  </a:lnTo>
                  <a:lnTo>
                    <a:pt x="531660" y="647"/>
                  </a:lnTo>
                  <a:lnTo>
                    <a:pt x="486219" y="3187"/>
                  </a:lnTo>
                  <a:lnTo>
                    <a:pt x="443471" y="15430"/>
                  </a:lnTo>
                  <a:lnTo>
                    <a:pt x="16052" y="944765"/>
                  </a:lnTo>
                  <a:lnTo>
                    <a:pt x="711" y="988822"/>
                  </a:lnTo>
                  <a:lnTo>
                    <a:pt x="0" y="996645"/>
                  </a:lnTo>
                  <a:lnTo>
                    <a:pt x="965" y="1003515"/>
                  </a:lnTo>
                  <a:lnTo>
                    <a:pt x="44729" y="1025906"/>
                  </a:lnTo>
                  <a:lnTo>
                    <a:pt x="96151" y="1028052"/>
                  </a:lnTo>
                  <a:lnTo>
                    <a:pt x="118414" y="1028192"/>
                  </a:lnTo>
                  <a:lnTo>
                    <a:pt x="139357" y="1028103"/>
                  </a:lnTo>
                  <a:lnTo>
                    <a:pt x="189547" y="1026668"/>
                  </a:lnTo>
                  <a:lnTo>
                    <a:pt x="231508" y="1020699"/>
                  </a:lnTo>
                  <a:lnTo>
                    <a:pt x="253009" y="1008888"/>
                  </a:lnTo>
                  <a:lnTo>
                    <a:pt x="257441" y="1003935"/>
                  </a:lnTo>
                  <a:lnTo>
                    <a:pt x="261023" y="997712"/>
                  </a:lnTo>
                  <a:lnTo>
                    <a:pt x="263753" y="990473"/>
                  </a:lnTo>
                  <a:lnTo>
                    <a:pt x="347675" y="791210"/>
                  </a:lnTo>
                  <a:lnTo>
                    <a:pt x="845058" y="791210"/>
                  </a:lnTo>
                  <a:lnTo>
                    <a:pt x="934097" y="995934"/>
                  </a:lnTo>
                  <a:lnTo>
                    <a:pt x="936891" y="1002792"/>
                  </a:lnTo>
                  <a:lnTo>
                    <a:pt x="940320" y="1008253"/>
                  </a:lnTo>
                  <a:lnTo>
                    <a:pt x="984707" y="1025283"/>
                  </a:lnTo>
                  <a:lnTo>
                    <a:pt x="1026426" y="1027557"/>
                  </a:lnTo>
                  <a:lnTo>
                    <a:pt x="1091704" y="1028192"/>
                  </a:lnTo>
                  <a:lnTo>
                    <a:pt x="1115491" y="1028077"/>
                  </a:lnTo>
                  <a:lnTo>
                    <a:pt x="1154925" y="1027125"/>
                  </a:lnTo>
                  <a:lnTo>
                    <a:pt x="1194841" y="1022718"/>
                  </a:lnTo>
                  <a:lnTo>
                    <a:pt x="1218145" y="1005713"/>
                  </a:lnTo>
                  <a:lnTo>
                    <a:pt x="1219314" y="999007"/>
                  </a:lnTo>
                  <a:close/>
                </a:path>
                <a:path w="7289165" h="1028700">
                  <a:moveTo>
                    <a:pt x="1659648" y="27813"/>
                  </a:moveTo>
                  <a:lnTo>
                    <a:pt x="1622653" y="6807"/>
                  </a:lnTo>
                  <a:lnTo>
                    <a:pt x="1576374" y="1346"/>
                  </a:lnTo>
                  <a:lnTo>
                    <a:pt x="1524520" y="0"/>
                  </a:lnTo>
                  <a:lnTo>
                    <a:pt x="1505915" y="152"/>
                  </a:lnTo>
                  <a:lnTo>
                    <a:pt x="1460004" y="2413"/>
                  </a:lnTo>
                  <a:lnTo>
                    <a:pt x="1418602" y="8636"/>
                  </a:lnTo>
                  <a:lnTo>
                    <a:pt x="1389392" y="27813"/>
                  </a:lnTo>
                  <a:lnTo>
                    <a:pt x="1389392" y="1000379"/>
                  </a:lnTo>
                  <a:lnTo>
                    <a:pt x="1426451" y="1021448"/>
                  </a:lnTo>
                  <a:lnTo>
                    <a:pt x="1473352" y="1026909"/>
                  </a:lnTo>
                  <a:lnTo>
                    <a:pt x="1524520" y="1028192"/>
                  </a:lnTo>
                  <a:lnTo>
                    <a:pt x="1543608" y="1028052"/>
                  </a:lnTo>
                  <a:lnTo>
                    <a:pt x="1590052" y="1025906"/>
                  </a:lnTo>
                  <a:lnTo>
                    <a:pt x="1630946" y="1019556"/>
                  </a:lnTo>
                  <a:lnTo>
                    <a:pt x="1659648" y="1000379"/>
                  </a:lnTo>
                  <a:lnTo>
                    <a:pt x="1659648" y="27813"/>
                  </a:lnTo>
                  <a:close/>
                </a:path>
                <a:path w="7289165" h="1028700">
                  <a:moveTo>
                    <a:pt x="2931299" y="991489"/>
                  </a:moveTo>
                  <a:lnTo>
                    <a:pt x="2912707" y="945362"/>
                  </a:lnTo>
                  <a:lnTo>
                    <a:pt x="2784348" y="712990"/>
                  </a:lnTo>
                  <a:lnTo>
                    <a:pt x="2764396" y="680466"/>
                  </a:lnTo>
                  <a:lnTo>
                    <a:pt x="2733090" y="638517"/>
                  </a:lnTo>
                  <a:lnTo>
                    <a:pt x="2702585" y="607060"/>
                  </a:lnTo>
                  <a:lnTo>
                    <a:pt x="2661551" y="576326"/>
                  </a:lnTo>
                  <a:lnTo>
                    <a:pt x="2620416" y="555345"/>
                  </a:lnTo>
                  <a:lnTo>
                    <a:pt x="2605798" y="549529"/>
                  </a:lnTo>
                  <a:lnTo>
                    <a:pt x="2635707" y="541489"/>
                  </a:lnTo>
                  <a:lnTo>
                    <a:pt x="2690431" y="521779"/>
                  </a:lnTo>
                  <a:lnTo>
                    <a:pt x="2738386" y="497433"/>
                  </a:lnTo>
                  <a:lnTo>
                    <a:pt x="2778823" y="468718"/>
                  </a:lnTo>
                  <a:lnTo>
                    <a:pt x="2796959" y="451866"/>
                  </a:lnTo>
                  <a:lnTo>
                    <a:pt x="2811551" y="435635"/>
                  </a:lnTo>
                  <a:lnTo>
                    <a:pt x="2836367" y="398056"/>
                  </a:lnTo>
                  <a:lnTo>
                    <a:pt x="2853232" y="355904"/>
                  </a:lnTo>
                  <a:lnTo>
                    <a:pt x="2861665" y="309270"/>
                  </a:lnTo>
                  <a:lnTo>
                    <a:pt x="2862719" y="284226"/>
                  </a:lnTo>
                  <a:lnTo>
                    <a:pt x="2861233" y="254800"/>
                  </a:lnTo>
                  <a:lnTo>
                    <a:pt x="2856827" y="227076"/>
                  </a:lnTo>
                  <a:lnTo>
                    <a:pt x="2849473" y="201079"/>
                  </a:lnTo>
                  <a:lnTo>
                    <a:pt x="2839224" y="176784"/>
                  </a:lnTo>
                  <a:lnTo>
                    <a:pt x="2831198" y="162941"/>
                  </a:lnTo>
                  <a:lnTo>
                    <a:pt x="2826105" y="154139"/>
                  </a:lnTo>
                  <a:lnTo>
                    <a:pt x="2792057" y="113563"/>
                  </a:lnTo>
                  <a:lnTo>
                    <a:pt x="2747645" y="79324"/>
                  </a:lnTo>
                  <a:lnTo>
                    <a:pt x="2693352" y="51600"/>
                  </a:lnTo>
                  <a:lnTo>
                    <a:pt x="2629636" y="30327"/>
                  </a:lnTo>
                  <a:lnTo>
                    <a:pt x="2584335" y="20205"/>
                  </a:lnTo>
                  <a:lnTo>
                    <a:pt x="2584335" y="305435"/>
                  </a:lnTo>
                  <a:lnTo>
                    <a:pt x="2583421" y="321614"/>
                  </a:lnTo>
                  <a:lnTo>
                    <a:pt x="2569984" y="365252"/>
                  </a:lnTo>
                  <a:lnTo>
                    <a:pt x="2540457" y="401256"/>
                  </a:lnTo>
                  <a:lnTo>
                    <a:pt x="2494762" y="428485"/>
                  </a:lnTo>
                  <a:lnTo>
                    <a:pt x="2455430" y="441325"/>
                  </a:lnTo>
                  <a:lnTo>
                    <a:pt x="2408834" y="449224"/>
                  </a:lnTo>
                  <a:lnTo>
                    <a:pt x="2355100" y="451866"/>
                  </a:lnTo>
                  <a:lnTo>
                    <a:pt x="2217940" y="451866"/>
                  </a:lnTo>
                  <a:lnTo>
                    <a:pt x="2217940" y="162941"/>
                  </a:lnTo>
                  <a:lnTo>
                    <a:pt x="2338717" y="162941"/>
                  </a:lnTo>
                  <a:lnTo>
                    <a:pt x="2379776" y="163537"/>
                  </a:lnTo>
                  <a:lnTo>
                    <a:pt x="2423541" y="166624"/>
                  </a:lnTo>
                  <a:lnTo>
                    <a:pt x="2488819" y="179997"/>
                  </a:lnTo>
                  <a:lnTo>
                    <a:pt x="2537396" y="204431"/>
                  </a:lnTo>
                  <a:lnTo>
                    <a:pt x="2567609" y="238785"/>
                  </a:lnTo>
                  <a:lnTo>
                    <a:pt x="2582468" y="281266"/>
                  </a:lnTo>
                  <a:lnTo>
                    <a:pt x="2584335" y="305435"/>
                  </a:lnTo>
                  <a:lnTo>
                    <a:pt x="2584335" y="20205"/>
                  </a:lnTo>
                  <a:lnTo>
                    <a:pt x="2518803" y="10287"/>
                  </a:lnTo>
                  <a:lnTo>
                    <a:pt x="2457462" y="6350"/>
                  </a:lnTo>
                  <a:lnTo>
                    <a:pt x="2419045" y="5105"/>
                  </a:lnTo>
                  <a:lnTo>
                    <a:pt x="2371483" y="4699"/>
                  </a:lnTo>
                  <a:lnTo>
                    <a:pt x="2028583" y="4699"/>
                  </a:lnTo>
                  <a:lnTo>
                    <a:pt x="1984006" y="13385"/>
                  </a:lnTo>
                  <a:lnTo>
                    <a:pt x="1954491" y="40284"/>
                  </a:lnTo>
                  <a:lnTo>
                    <a:pt x="1948700" y="70104"/>
                  </a:lnTo>
                  <a:lnTo>
                    <a:pt x="1948700" y="1000379"/>
                  </a:lnTo>
                  <a:lnTo>
                    <a:pt x="1950732" y="1005078"/>
                  </a:lnTo>
                  <a:lnTo>
                    <a:pt x="1954923" y="1009269"/>
                  </a:lnTo>
                  <a:lnTo>
                    <a:pt x="1958987" y="1013460"/>
                  </a:lnTo>
                  <a:lnTo>
                    <a:pt x="2005406" y="1024597"/>
                  </a:lnTo>
                  <a:lnTo>
                    <a:pt x="2047100" y="1027620"/>
                  </a:lnTo>
                  <a:lnTo>
                    <a:pt x="2082812" y="1028192"/>
                  </a:lnTo>
                  <a:lnTo>
                    <a:pt x="2101900" y="1028052"/>
                  </a:lnTo>
                  <a:lnTo>
                    <a:pt x="2148344" y="1025906"/>
                  </a:lnTo>
                  <a:lnTo>
                    <a:pt x="2189238" y="1019556"/>
                  </a:lnTo>
                  <a:lnTo>
                    <a:pt x="2211209" y="1009269"/>
                  </a:lnTo>
                  <a:lnTo>
                    <a:pt x="2215654" y="1005078"/>
                  </a:lnTo>
                  <a:lnTo>
                    <a:pt x="2217940" y="1000379"/>
                  </a:lnTo>
                  <a:lnTo>
                    <a:pt x="2217940" y="607060"/>
                  </a:lnTo>
                  <a:lnTo>
                    <a:pt x="2301887" y="607060"/>
                  </a:lnTo>
                  <a:lnTo>
                    <a:pt x="2342248" y="609574"/>
                  </a:lnTo>
                  <a:lnTo>
                    <a:pt x="2393480" y="622973"/>
                  </a:lnTo>
                  <a:lnTo>
                    <a:pt x="2435364" y="647573"/>
                  </a:lnTo>
                  <a:lnTo>
                    <a:pt x="2470454" y="683209"/>
                  </a:lnTo>
                  <a:lnTo>
                    <a:pt x="2501671" y="729653"/>
                  </a:lnTo>
                  <a:lnTo>
                    <a:pt x="2522867" y="766064"/>
                  </a:lnTo>
                  <a:lnTo>
                    <a:pt x="2641612" y="993521"/>
                  </a:lnTo>
                  <a:lnTo>
                    <a:pt x="2644406" y="999871"/>
                  </a:lnTo>
                  <a:lnTo>
                    <a:pt x="2647835" y="1005205"/>
                  </a:lnTo>
                  <a:lnTo>
                    <a:pt x="2690368" y="1024407"/>
                  </a:lnTo>
                  <a:lnTo>
                    <a:pt x="2743238" y="1027811"/>
                  </a:lnTo>
                  <a:lnTo>
                    <a:pt x="2781820" y="1028192"/>
                  </a:lnTo>
                  <a:lnTo>
                    <a:pt x="2827642" y="1027811"/>
                  </a:lnTo>
                  <a:lnTo>
                    <a:pt x="2876664" y="1025753"/>
                  </a:lnTo>
                  <a:lnTo>
                    <a:pt x="2917964" y="1018540"/>
                  </a:lnTo>
                  <a:lnTo>
                    <a:pt x="2931299" y="1002538"/>
                  </a:lnTo>
                  <a:lnTo>
                    <a:pt x="2931299" y="991489"/>
                  </a:lnTo>
                  <a:close/>
                </a:path>
                <a:path w="7289165" h="1028700">
                  <a:moveTo>
                    <a:pt x="4406150" y="936891"/>
                  </a:moveTo>
                  <a:lnTo>
                    <a:pt x="4403610" y="897140"/>
                  </a:lnTo>
                  <a:lnTo>
                    <a:pt x="4388243" y="859917"/>
                  </a:lnTo>
                  <a:lnTo>
                    <a:pt x="4372114" y="852690"/>
                  </a:lnTo>
                  <a:lnTo>
                    <a:pt x="3948696" y="852690"/>
                  </a:lnTo>
                  <a:lnTo>
                    <a:pt x="3948696" y="27813"/>
                  </a:lnTo>
                  <a:lnTo>
                    <a:pt x="3911701" y="6807"/>
                  </a:lnTo>
                  <a:lnTo>
                    <a:pt x="3865422" y="1346"/>
                  </a:lnTo>
                  <a:lnTo>
                    <a:pt x="3813568" y="0"/>
                  </a:lnTo>
                  <a:lnTo>
                    <a:pt x="3794925" y="152"/>
                  </a:lnTo>
                  <a:lnTo>
                    <a:pt x="3748544" y="2413"/>
                  </a:lnTo>
                  <a:lnTo>
                    <a:pt x="3707142" y="8636"/>
                  </a:lnTo>
                  <a:lnTo>
                    <a:pt x="3678440" y="27813"/>
                  </a:lnTo>
                  <a:lnTo>
                    <a:pt x="3678478" y="958621"/>
                  </a:lnTo>
                  <a:lnTo>
                    <a:pt x="3691458" y="999274"/>
                  </a:lnTo>
                  <a:lnTo>
                    <a:pt x="3727272" y="1019670"/>
                  </a:lnTo>
                  <a:lnTo>
                    <a:pt x="3758323" y="1023493"/>
                  </a:lnTo>
                  <a:lnTo>
                    <a:pt x="4372114" y="1023493"/>
                  </a:lnTo>
                  <a:lnTo>
                    <a:pt x="4400461" y="991412"/>
                  </a:lnTo>
                  <a:lnTo>
                    <a:pt x="4405998" y="948220"/>
                  </a:lnTo>
                  <a:lnTo>
                    <a:pt x="4406150" y="936891"/>
                  </a:lnTo>
                  <a:close/>
                </a:path>
                <a:path w="7289165" h="1028700">
                  <a:moveTo>
                    <a:pt x="4834140" y="27813"/>
                  </a:moveTo>
                  <a:lnTo>
                    <a:pt x="4797145" y="6807"/>
                  </a:lnTo>
                  <a:lnTo>
                    <a:pt x="4750867" y="1346"/>
                  </a:lnTo>
                  <a:lnTo>
                    <a:pt x="4699012" y="0"/>
                  </a:lnTo>
                  <a:lnTo>
                    <a:pt x="4680407" y="152"/>
                  </a:lnTo>
                  <a:lnTo>
                    <a:pt x="4634496" y="2413"/>
                  </a:lnTo>
                  <a:lnTo>
                    <a:pt x="4593094" y="8636"/>
                  </a:lnTo>
                  <a:lnTo>
                    <a:pt x="4563884" y="27813"/>
                  </a:lnTo>
                  <a:lnTo>
                    <a:pt x="4563884" y="1000379"/>
                  </a:lnTo>
                  <a:lnTo>
                    <a:pt x="4600943" y="1021448"/>
                  </a:lnTo>
                  <a:lnTo>
                    <a:pt x="4647844" y="1026909"/>
                  </a:lnTo>
                  <a:lnTo>
                    <a:pt x="4699012" y="1028192"/>
                  </a:lnTo>
                  <a:lnTo>
                    <a:pt x="4718101" y="1028052"/>
                  </a:lnTo>
                  <a:lnTo>
                    <a:pt x="4764544" y="1025906"/>
                  </a:lnTo>
                  <a:lnTo>
                    <a:pt x="4805438" y="1019556"/>
                  </a:lnTo>
                  <a:lnTo>
                    <a:pt x="4834140" y="1000379"/>
                  </a:lnTo>
                  <a:lnTo>
                    <a:pt x="4834140" y="27813"/>
                  </a:lnTo>
                  <a:close/>
                </a:path>
                <a:path w="7289165" h="1028700">
                  <a:moveTo>
                    <a:pt x="6215265" y="30226"/>
                  </a:moveTo>
                  <a:lnTo>
                    <a:pt x="6176784" y="6210"/>
                  </a:lnTo>
                  <a:lnTo>
                    <a:pt x="6129553" y="2070"/>
                  </a:lnTo>
                  <a:lnTo>
                    <a:pt x="6097536" y="1524"/>
                  </a:lnTo>
                  <a:lnTo>
                    <a:pt x="6079972" y="1663"/>
                  </a:lnTo>
                  <a:lnTo>
                    <a:pt x="6037211" y="3556"/>
                  </a:lnTo>
                  <a:lnTo>
                    <a:pt x="5999365" y="10287"/>
                  </a:lnTo>
                  <a:lnTo>
                    <a:pt x="5978817" y="21310"/>
                  </a:lnTo>
                  <a:lnTo>
                    <a:pt x="5974727" y="25400"/>
                  </a:lnTo>
                  <a:lnTo>
                    <a:pt x="5972695" y="30226"/>
                  </a:lnTo>
                  <a:lnTo>
                    <a:pt x="5972759" y="533539"/>
                  </a:lnTo>
                  <a:lnTo>
                    <a:pt x="5972873" y="549910"/>
                  </a:lnTo>
                  <a:lnTo>
                    <a:pt x="5973572" y="598957"/>
                  </a:lnTo>
                  <a:lnTo>
                    <a:pt x="5975096" y="657136"/>
                  </a:lnTo>
                  <a:lnTo>
                    <a:pt x="5977458" y="714616"/>
                  </a:lnTo>
                  <a:lnTo>
                    <a:pt x="5978918" y="742442"/>
                  </a:lnTo>
                  <a:lnTo>
                    <a:pt x="5977902" y="742442"/>
                  </a:lnTo>
                  <a:lnTo>
                    <a:pt x="5949594" y="695198"/>
                  </a:lnTo>
                  <a:lnTo>
                    <a:pt x="5920270" y="647674"/>
                  </a:lnTo>
                  <a:lnTo>
                    <a:pt x="5889739" y="598957"/>
                  </a:lnTo>
                  <a:lnTo>
                    <a:pt x="5868505" y="566280"/>
                  </a:lnTo>
                  <a:lnTo>
                    <a:pt x="5835434" y="516978"/>
                  </a:lnTo>
                  <a:lnTo>
                    <a:pt x="5813056" y="483362"/>
                  </a:lnTo>
                  <a:lnTo>
                    <a:pt x="5639130" y="232283"/>
                  </a:lnTo>
                  <a:lnTo>
                    <a:pt x="5555119" y="110998"/>
                  </a:lnTo>
                  <a:lnTo>
                    <a:pt x="5545467" y="96291"/>
                  </a:lnTo>
                  <a:lnTo>
                    <a:pt x="5535955" y="82791"/>
                  </a:lnTo>
                  <a:lnTo>
                    <a:pt x="5507888" y="49606"/>
                  </a:lnTo>
                  <a:lnTo>
                    <a:pt x="5467058" y="21310"/>
                  </a:lnTo>
                  <a:lnTo>
                    <a:pt x="5430278" y="9906"/>
                  </a:lnTo>
                  <a:lnTo>
                    <a:pt x="5383415" y="5041"/>
                  </a:lnTo>
                  <a:lnTo>
                    <a:pt x="5364746" y="4699"/>
                  </a:lnTo>
                  <a:lnTo>
                    <a:pt x="5220474" y="4699"/>
                  </a:lnTo>
                  <a:lnTo>
                    <a:pt x="5166271" y="15151"/>
                  </a:lnTo>
                  <a:lnTo>
                    <a:pt x="5130241" y="46380"/>
                  </a:lnTo>
                  <a:lnTo>
                    <a:pt x="5123192" y="78740"/>
                  </a:lnTo>
                  <a:lnTo>
                    <a:pt x="5123192" y="999617"/>
                  </a:lnTo>
                  <a:lnTo>
                    <a:pt x="5124970" y="1004316"/>
                  </a:lnTo>
                  <a:lnTo>
                    <a:pt x="5128399" y="1008507"/>
                  </a:lnTo>
                  <a:lnTo>
                    <a:pt x="5131701" y="1012698"/>
                  </a:lnTo>
                  <a:lnTo>
                    <a:pt x="5172494" y="1024572"/>
                  </a:lnTo>
                  <a:lnTo>
                    <a:pt x="5225808" y="1028052"/>
                  </a:lnTo>
                  <a:lnTo>
                    <a:pt x="5242953" y="1028192"/>
                  </a:lnTo>
                  <a:lnTo>
                    <a:pt x="5260568" y="1028052"/>
                  </a:lnTo>
                  <a:lnTo>
                    <a:pt x="5303405" y="1025906"/>
                  </a:lnTo>
                  <a:lnTo>
                    <a:pt x="5349938" y="1016228"/>
                  </a:lnTo>
                  <a:lnTo>
                    <a:pt x="5365762" y="999617"/>
                  </a:lnTo>
                  <a:lnTo>
                    <a:pt x="5365635" y="431698"/>
                  </a:lnTo>
                  <a:lnTo>
                    <a:pt x="5364632" y="373595"/>
                  </a:lnTo>
                  <a:lnTo>
                    <a:pt x="5362562" y="317055"/>
                  </a:lnTo>
                  <a:lnTo>
                    <a:pt x="5359514" y="260578"/>
                  </a:lnTo>
                  <a:lnTo>
                    <a:pt x="5357634" y="232283"/>
                  </a:lnTo>
                  <a:lnTo>
                    <a:pt x="5359666" y="232283"/>
                  </a:lnTo>
                  <a:lnTo>
                    <a:pt x="5384749" y="279438"/>
                  </a:lnTo>
                  <a:lnTo>
                    <a:pt x="5412879" y="327914"/>
                  </a:lnTo>
                  <a:lnTo>
                    <a:pt x="5442305" y="375437"/>
                  </a:lnTo>
                  <a:lnTo>
                    <a:pt x="5471172" y="419608"/>
                  </a:lnTo>
                  <a:lnTo>
                    <a:pt x="5800737" y="895985"/>
                  </a:lnTo>
                  <a:lnTo>
                    <a:pt x="5813260" y="914730"/>
                  </a:lnTo>
                  <a:lnTo>
                    <a:pt x="5836310" y="946823"/>
                  </a:lnTo>
                  <a:lnTo>
                    <a:pt x="5867654" y="982332"/>
                  </a:lnTo>
                  <a:lnTo>
                    <a:pt x="5900534" y="1006182"/>
                  </a:lnTo>
                  <a:lnTo>
                    <a:pt x="5937389" y="1019556"/>
                  </a:lnTo>
                  <a:lnTo>
                    <a:pt x="5982055" y="1024686"/>
                  </a:lnTo>
                  <a:lnTo>
                    <a:pt x="5999365" y="1025017"/>
                  </a:lnTo>
                  <a:lnTo>
                    <a:pt x="6113919" y="1025017"/>
                  </a:lnTo>
                  <a:lnTo>
                    <a:pt x="6152400" y="1020699"/>
                  </a:lnTo>
                  <a:lnTo>
                    <a:pt x="6191682" y="1001941"/>
                  </a:lnTo>
                  <a:lnTo>
                    <a:pt x="6213246" y="968184"/>
                  </a:lnTo>
                  <a:lnTo>
                    <a:pt x="6215265" y="951115"/>
                  </a:lnTo>
                  <a:lnTo>
                    <a:pt x="6215265" y="742442"/>
                  </a:lnTo>
                  <a:lnTo>
                    <a:pt x="6215265" y="30226"/>
                  </a:lnTo>
                  <a:close/>
                </a:path>
                <a:path w="7289165" h="1028700">
                  <a:moveTo>
                    <a:pt x="7289051" y="942340"/>
                  </a:moveTo>
                  <a:lnTo>
                    <a:pt x="7286384" y="904240"/>
                  </a:lnTo>
                  <a:lnTo>
                    <a:pt x="7271144" y="868565"/>
                  </a:lnTo>
                  <a:lnTo>
                    <a:pt x="7265937" y="865644"/>
                  </a:lnTo>
                  <a:lnTo>
                    <a:pt x="7260857" y="862711"/>
                  </a:lnTo>
                  <a:lnTo>
                    <a:pt x="7255269" y="861314"/>
                  </a:lnTo>
                  <a:lnTo>
                    <a:pt x="6772161" y="861314"/>
                  </a:lnTo>
                  <a:lnTo>
                    <a:pt x="6772161" y="573913"/>
                  </a:lnTo>
                  <a:lnTo>
                    <a:pt x="7178434" y="573913"/>
                  </a:lnTo>
                  <a:lnTo>
                    <a:pt x="7184149" y="572643"/>
                  </a:lnTo>
                  <a:lnTo>
                    <a:pt x="7189229" y="569976"/>
                  </a:lnTo>
                  <a:lnTo>
                    <a:pt x="7194309" y="567436"/>
                  </a:lnTo>
                  <a:lnTo>
                    <a:pt x="7210768" y="525018"/>
                  </a:lnTo>
                  <a:lnTo>
                    <a:pt x="7212216" y="495173"/>
                  </a:lnTo>
                  <a:lnTo>
                    <a:pt x="7212050" y="484606"/>
                  </a:lnTo>
                  <a:lnTo>
                    <a:pt x="7206475" y="444030"/>
                  </a:lnTo>
                  <a:lnTo>
                    <a:pt x="7178434" y="415671"/>
                  </a:lnTo>
                  <a:lnTo>
                    <a:pt x="6772161" y="415671"/>
                  </a:lnTo>
                  <a:lnTo>
                    <a:pt x="6772161" y="166878"/>
                  </a:lnTo>
                  <a:lnTo>
                    <a:pt x="7251078" y="166878"/>
                  </a:lnTo>
                  <a:lnTo>
                    <a:pt x="7278154" y="137883"/>
                  </a:lnTo>
                  <a:lnTo>
                    <a:pt x="7283691" y="97243"/>
                  </a:lnTo>
                  <a:lnTo>
                    <a:pt x="7283844" y="86614"/>
                  </a:lnTo>
                  <a:lnTo>
                    <a:pt x="7283691" y="75336"/>
                  </a:lnTo>
                  <a:lnTo>
                    <a:pt x="7278154" y="33629"/>
                  </a:lnTo>
                  <a:lnTo>
                    <a:pt x="7251078" y="4699"/>
                  </a:lnTo>
                  <a:lnTo>
                    <a:pt x="6583820" y="4699"/>
                  </a:lnTo>
                  <a:lnTo>
                    <a:pt x="6539243" y="13385"/>
                  </a:lnTo>
                  <a:lnTo>
                    <a:pt x="6509728" y="40284"/>
                  </a:lnTo>
                  <a:lnTo>
                    <a:pt x="6503937" y="70104"/>
                  </a:lnTo>
                  <a:lnTo>
                    <a:pt x="6503937" y="958088"/>
                  </a:lnTo>
                  <a:lnTo>
                    <a:pt x="6516954" y="999274"/>
                  </a:lnTo>
                  <a:lnTo>
                    <a:pt x="6552768" y="1019670"/>
                  </a:lnTo>
                  <a:lnTo>
                    <a:pt x="6583820" y="1023493"/>
                  </a:lnTo>
                  <a:lnTo>
                    <a:pt x="7255269" y="1023493"/>
                  </a:lnTo>
                  <a:lnTo>
                    <a:pt x="7260857" y="1022096"/>
                  </a:lnTo>
                  <a:lnTo>
                    <a:pt x="7265937" y="1019175"/>
                  </a:lnTo>
                  <a:lnTo>
                    <a:pt x="7271144" y="1016254"/>
                  </a:lnTo>
                  <a:lnTo>
                    <a:pt x="7286384" y="980567"/>
                  </a:lnTo>
                  <a:lnTo>
                    <a:pt x="7288873" y="953325"/>
                  </a:lnTo>
                  <a:lnTo>
                    <a:pt x="7289051" y="942340"/>
                  </a:lnTo>
                  <a:close/>
                </a:path>
              </a:pathLst>
            </a:custGeom>
            <a:solidFill>
              <a:srgbClr val="698D6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868" y="4624832"/>
              <a:ext cx="11872874" cy="10549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309" y="6444488"/>
              <a:ext cx="6715175" cy="1054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8"/>
                </a:lnTo>
                <a:lnTo>
                  <a:pt x="18288000" y="10286998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AF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2001" y="10212025"/>
            <a:ext cx="78104" cy="749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28742" y="10212025"/>
            <a:ext cx="78105" cy="749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15485" y="10212025"/>
            <a:ext cx="78105" cy="749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02227" y="10212011"/>
            <a:ext cx="78105" cy="749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88968" y="10212011"/>
            <a:ext cx="78232" cy="749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42001" y="9812375"/>
            <a:ext cx="78104" cy="781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628742" y="9812375"/>
            <a:ext cx="78105" cy="781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15485" y="9812375"/>
            <a:ext cx="78232" cy="781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02227" y="9812363"/>
            <a:ext cx="78105" cy="781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388968" y="9812363"/>
            <a:ext cx="78232" cy="7818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8042128" y="9412236"/>
            <a:ext cx="78105" cy="78740"/>
          </a:xfrm>
          <a:custGeom>
            <a:avLst/>
            <a:gdLst/>
            <a:ahLst/>
            <a:cxnLst/>
            <a:rect l="l" t="t" r="r" b="b"/>
            <a:pathLst>
              <a:path w="78105" h="78740">
                <a:moveTo>
                  <a:pt x="39116" y="0"/>
                </a:moveTo>
                <a:lnTo>
                  <a:pt x="38862" y="0"/>
                </a:lnTo>
                <a:lnTo>
                  <a:pt x="38989" y="12"/>
                </a:lnTo>
                <a:lnTo>
                  <a:pt x="39116" y="0"/>
                </a:lnTo>
                <a:close/>
              </a:path>
              <a:path w="78105" h="78740">
                <a:moveTo>
                  <a:pt x="78105" y="33870"/>
                </a:moveTo>
                <a:lnTo>
                  <a:pt x="53848" y="2921"/>
                </a:lnTo>
                <a:lnTo>
                  <a:pt x="38989" y="12"/>
                </a:lnTo>
                <a:lnTo>
                  <a:pt x="24130" y="2971"/>
                </a:lnTo>
                <a:lnTo>
                  <a:pt x="0" y="33883"/>
                </a:lnTo>
                <a:lnTo>
                  <a:pt x="0" y="44259"/>
                </a:lnTo>
                <a:lnTo>
                  <a:pt x="28956" y="77139"/>
                </a:lnTo>
                <a:lnTo>
                  <a:pt x="33909" y="78130"/>
                </a:lnTo>
                <a:lnTo>
                  <a:pt x="44323" y="78130"/>
                </a:lnTo>
                <a:lnTo>
                  <a:pt x="77216" y="49225"/>
                </a:lnTo>
                <a:lnTo>
                  <a:pt x="78105" y="44259"/>
                </a:lnTo>
                <a:lnTo>
                  <a:pt x="78105" y="33870"/>
                </a:lnTo>
                <a:close/>
              </a:path>
            </a:pathLst>
          </a:custGeom>
          <a:solidFill>
            <a:srgbClr val="1C56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628869" y="9412236"/>
            <a:ext cx="78232" cy="7813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215485" y="9412236"/>
            <a:ext cx="78105" cy="7813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802227" y="9412223"/>
            <a:ext cx="78105" cy="7814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388968" y="9412223"/>
            <a:ext cx="78232" cy="7814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8042128" y="9012555"/>
            <a:ext cx="78105" cy="78740"/>
          </a:xfrm>
          <a:custGeom>
            <a:avLst/>
            <a:gdLst/>
            <a:ahLst/>
            <a:cxnLst/>
            <a:rect l="l" t="t" r="r" b="b"/>
            <a:pathLst>
              <a:path w="78105" h="78740">
                <a:moveTo>
                  <a:pt x="78105" y="33909"/>
                </a:moveTo>
                <a:lnTo>
                  <a:pt x="53848" y="2921"/>
                </a:lnTo>
                <a:lnTo>
                  <a:pt x="38989" y="0"/>
                </a:lnTo>
                <a:lnTo>
                  <a:pt x="24130" y="3048"/>
                </a:lnTo>
                <a:lnTo>
                  <a:pt x="0" y="33921"/>
                </a:lnTo>
                <a:lnTo>
                  <a:pt x="0" y="44284"/>
                </a:lnTo>
                <a:lnTo>
                  <a:pt x="28956" y="77177"/>
                </a:lnTo>
                <a:lnTo>
                  <a:pt x="33909" y="78168"/>
                </a:lnTo>
                <a:lnTo>
                  <a:pt x="44323" y="78168"/>
                </a:lnTo>
                <a:lnTo>
                  <a:pt x="77216" y="49263"/>
                </a:lnTo>
                <a:lnTo>
                  <a:pt x="78105" y="44284"/>
                </a:lnTo>
                <a:lnTo>
                  <a:pt x="78105" y="33909"/>
                </a:lnTo>
                <a:close/>
              </a:path>
            </a:pathLst>
          </a:custGeom>
          <a:solidFill>
            <a:srgbClr val="1C56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628869" y="9012555"/>
            <a:ext cx="78232" cy="7816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215485" y="9012555"/>
            <a:ext cx="78105" cy="781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802227" y="9012555"/>
            <a:ext cx="78105" cy="781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388968" y="9012555"/>
            <a:ext cx="78232" cy="78168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5882112" y="0"/>
            <a:ext cx="2406015" cy="2057400"/>
          </a:xfrm>
          <a:custGeom>
            <a:avLst/>
            <a:gdLst/>
            <a:ahLst/>
            <a:cxnLst/>
            <a:rect l="l" t="t" r="r" b="b"/>
            <a:pathLst>
              <a:path w="2406015" h="2057400">
                <a:moveTo>
                  <a:pt x="2405888" y="0"/>
                </a:moveTo>
                <a:lnTo>
                  <a:pt x="0" y="0"/>
                </a:lnTo>
                <a:lnTo>
                  <a:pt x="2413" y="100965"/>
                </a:lnTo>
                <a:lnTo>
                  <a:pt x="5540" y="151368"/>
                </a:lnTo>
                <a:lnTo>
                  <a:pt x="9905" y="201675"/>
                </a:lnTo>
                <a:lnTo>
                  <a:pt x="15446" y="251872"/>
                </a:lnTo>
                <a:lnTo>
                  <a:pt x="22225" y="301878"/>
                </a:lnTo>
                <a:lnTo>
                  <a:pt x="30241" y="351694"/>
                </a:lnTo>
                <a:lnTo>
                  <a:pt x="39497" y="401320"/>
                </a:lnTo>
                <a:lnTo>
                  <a:pt x="49974" y="450738"/>
                </a:lnTo>
                <a:lnTo>
                  <a:pt x="61595" y="499872"/>
                </a:lnTo>
                <a:lnTo>
                  <a:pt x="74485" y="548719"/>
                </a:lnTo>
                <a:lnTo>
                  <a:pt x="88519" y="597280"/>
                </a:lnTo>
                <a:lnTo>
                  <a:pt x="103774" y="645366"/>
                </a:lnTo>
                <a:lnTo>
                  <a:pt x="120269" y="693166"/>
                </a:lnTo>
                <a:lnTo>
                  <a:pt x="137810" y="740457"/>
                </a:lnTo>
                <a:lnTo>
                  <a:pt x="156591" y="787273"/>
                </a:lnTo>
                <a:lnTo>
                  <a:pt x="176466" y="833723"/>
                </a:lnTo>
                <a:lnTo>
                  <a:pt x="197484" y="879601"/>
                </a:lnTo>
                <a:lnTo>
                  <a:pt x="219646" y="925036"/>
                </a:lnTo>
                <a:lnTo>
                  <a:pt x="242951" y="969899"/>
                </a:lnTo>
                <a:lnTo>
                  <a:pt x="267255" y="1014063"/>
                </a:lnTo>
                <a:lnTo>
                  <a:pt x="292607" y="1057655"/>
                </a:lnTo>
                <a:lnTo>
                  <a:pt x="319182" y="1100708"/>
                </a:lnTo>
                <a:lnTo>
                  <a:pt x="346709" y="1143000"/>
                </a:lnTo>
                <a:lnTo>
                  <a:pt x="375269" y="1184655"/>
                </a:lnTo>
                <a:lnTo>
                  <a:pt x="404876" y="1225550"/>
                </a:lnTo>
                <a:lnTo>
                  <a:pt x="435451" y="1265745"/>
                </a:lnTo>
                <a:lnTo>
                  <a:pt x="466978" y="1305178"/>
                </a:lnTo>
                <a:lnTo>
                  <a:pt x="499459" y="1343834"/>
                </a:lnTo>
                <a:lnTo>
                  <a:pt x="532892" y="1381632"/>
                </a:lnTo>
                <a:lnTo>
                  <a:pt x="567277" y="1418685"/>
                </a:lnTo>
                <a:lnTo>
                  <a:pt x="602615" y="1454784"/>
                </a:lnTo>
                <a:lnTo>
                  <a:pt x="638698" y="1490059"/>
                </a:lnTo>
                <a:lnTo>
                  <a:pt x="675640" y="1524380"/>
                </a:lnTo>
                <a:lnTo>
                  <a:pt x="713549" y="1557877"/>
                </a:lnTo>
                <a:lnTo>
                  <a:pt x="752221" y="1590421"/>
                </a:lnTo>
                <a:lnTo>
                  <a:pt x="791543" y="1621948"/>
                </a:lnTo>
                <a:lnTo>
                  <a:pt x="831723" y="1652524"/>
                </a:lnTo>
                <a:lnTo>
                  <a:pt x="872664" y="1682130"/>
                </a:lnTo>
                <a:lnTo>
                  <a:pt x="914273" y="1710690"/>
                </a:lnTo>
                <a:lnTo>
                  <a:pt x="956659" y="1738201"/>
                </a:lnTo>
                <a:lnTo>
                  <a:pt x="999617" y="1764665"/>
                </a:lnTo>
                <a:lnTo>
                  <a:pt x="1043273" y="1790080"/>
                </a:lnTo>
                <a:lnTo>
                  <a:pt x="1087501" y="1814449"/>
                </a:lnTo>
                <a:lnTo>
                  <a:pt x="1132347" y="1837705"/>
                </a:lnTo>
                <a:lnTo>
                  <a:pt x="1177671" y="1859915"/>
                </a:lnTo>
                <a:lnTo>
                  <a:pt x="1223597" y="1880885"/>
                </a:lnTo>
                <a:lnTo>
                  <a:pt x="1270000" y="1900808"/>
                </a:lnTo>
                <a:lnTo>
                  <a:pt x="1316878" y="1919541"/>
                </a:lnTo>
                <a:lnTo>
                  <a:pt x="1364234" y="1937130"/>
                </a:lnTo>
                <a:lnTo>
                  <a:pt x="1411986" y="1953513"/>
                </a:lnTo>
                <a:lnTo>
                  <a:pt x="1460119" y="1968753"/>
                </a:lnTo>
                <a:lnTo>
                  <a:pt x="1508617" y="1982835"/>
                </a:lnTo>
                <a:lnTo>
                  <a:pt x="1557401" y="1995677"/>
                </a:lnTo>
                <a:lnTo>
                  <a:pt x="1606581" y="2007409"/>
                </a:lnTo>
                <a:lnTo>
                  <a:pt x="1655953" y="2017902"/>
                </a:lnTo>
                <a:lnTo>
                  <a:pt x="1705594" y="2027110"/>
                </a:lnTo>
                <a:lnTo>
                  <a:pt x="1755521" y="2035175"/>
                </a:lnTo>
                <a:lnTo>
                  <a:pt x="1805527" y="2041953"/>
                </a:lnTo>
                <a:lnTo>
                  <a:pt x="1855724" y="2047494"/>
                </a:lnTo>
                <a:lnTo>
                  <a:pt x="1906031" y="2051796"/>
                </a:lnTo>
                <a:lnTo>
                  <a:pt x="1956434" y="2054859"/>
                </a:lnTo>
                <a:lnTo>
                  <a:pt x="2006917" y="2056749"/>
                </a:lnTo>
                <a:lnTo>
                  <a:pt x="2057400" y="2057400"/>
                </a:lnTo>
                <a:lnTo>
                  <a:pt x="2082641" y="2057235"/>
                </a:lnTo>
                <a:lnTo>
                  <a:pt x="2133123" y="2055953"/>
                </a:lnTo>
                <a:lnTo>
                  <a:pt x="2183530" y="2053476"/>
                </a:lnTo>
                <a:lnTo>
                  <a:pt x="2233910" y="2049805"/>
                </a:lnTo>
                <a:lnTo>
                  <a:pt x="2284126" y="2044872"/>
                </a:lnTo>
                <a:lnTo>
                  <a:pt x="2334228" y="2038725"/>
                </a:lnTo>
                <a:lnTo>
                  <a:pt x="2405888" y="2027047"/>
                </a:lnTo>
                <a:lnTo>
                  <a:pt x="2405888" y="0"/>
                </a:lnTo>
                <a:close/>
              </a:path>
            </a:pathLst>
          </a:custGeom>
          <a:solidFill>
            <a:srgbClr val="1C56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0" y="1657350"/>
            <a:ext cx="17246600" cy="8629650"/>
            <a:chOff x="0" y="1657350"/>
            <a:chExt cx="17246600" cy="8629650"/>
          </a:xfrm>
        </p:grpSpPr>
        <p:sp>
          <p:nvSpPr>
            <p:cNvPr id="25" name="object 25"/>
            <p:cNvSpPr/>
            <p:nvPr/>
          </p:nvSpPr>
          <p:spPr>
            <a:xfrm>
              <a:off x="0" y="6214871"/>
              <a:ext cx="4898390" cy="4072254"/>
            </a:xfrm>
            <a:custGeom>
              <a:avLst/>
              <a:gdLst/>
              <a:ahLst/>
              <a:cxnLst/>
              <a:rect l="l" t="t" r="r" b="b"/>
              <a:pathLst>
                <a:path w="4898390" h="4072254">
                  <a:moveTo>
                    <a:pt x="4277360" y="0"/>
                  </a:moveTo>
                  <a:lnTo>
                    <a:pt x="0" y="0"/>
                  </a:lnTo>
                  <a:lnTo>
                    <a:pt x="0" y="4072128"/>
                  </a:lnTo>
                  <a:lnTo>
                    <a:pt x="4898390" y="4072128"/>
                  </a:lnTo>
                  <a:lnTo>
                    <a:pt x="4898390" y="621029"/>
                  </a:lnTo>
                  <a:lnTo>
                    <a:pt x="4896578" y="573245"/>
                  </a:lnTo>
                  <a:lnTo>
                    <a:pt x="4891231" y="526450"/>
                  </a:lnTo>
                  <a:lnTo>
                    <a:pt x="4882481" y="480775"/>
                  </a:lnTo>
                  <a:lnTo>
                    <a:pt x="4870460" y="436352"/>
                  </a:lnTo>
                  <a:lnTo>
                    <a:pt x="4855299" y="393313"/>
                  </a:lnTo>
                  <a:lnTo>
                    <a:pt x="4837130" y="351788"/>
                  </a:lnTo>
                  <a:lnTo>
                    <a:pt x="4816086" y="311910"/>
                  </a:lnTo>
                  <a:lnTo>
                    <a:pt x="4792299" y="273809"/>
                  </a:lnTo>
                  <a:lnTo>
                    <a:pt x="4765899" y="237619"/>
                  </a:lnTo>
                  <a:lnTo>
                    <a:pt x="4737020" y="203469"/>
                  </a:lnTo>
                  <a:lnTo>
                    <a:pt x="4705793" y="171493"/>
                  </a:lnTo>
                  <a:lnTo>
                    <a:pt x="4672350" y="141820"/>
                  </a:lnTo>
                  <a:lnTo>
                    <a:pt x="4636823" y="114583"/>
                  </a:lnTo>
                  <a:lnTo>
                    <a:pt x="4599343" y="89913"/>
                  </a:lnTo>
                  <a:lnTo>
                    <a:pt x="4560044" y="67943"/>
                  </a:lnTo>
                  <a:lnTo>
                    <a:pt x="4519056" y="48802"/>
                  </a:lnTo>
                  <a:lnTo>
                    <a:pt x="4476511" y="32623"/>
                  </a:lnTo>
                  <a:lnTo>
                    <a:pt x="4432543" y="19538"/>
                  </a:lnTo>
                  <a:lnTo>
                    <a:pt x="4387281" y="9678"/>
                  </a:lnTo>
                  <a:lnTo>
                    <a:pt x="4340860" y="3175"/>
                  </a:lnTo>
                  <a:lnTo>
                    <a:pt x="4277360" y="0"/>
                  </a:lnTo>
                  <a:close/>
                </a:path>
              </a:pathLst>
            </a:custGeom>
            <a:solidFill>
              <a:srgbClr val="1C563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3845" y="5419306"/>
              <a:ext cx="9591675" cy="46291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93983" y="6482079"/>
              <a:ext cx="6452616" cy="35661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57893" y="2581910"/>
              <a:ext cx="7372350" cy="33813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03754" y="1657350"/>
              <a:ext cx="6638925" cy="3600450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04380" y="717423"/>
            <a:ext cx="4760760" cy="7647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5016" y="0"/>
            <a:ext cx="6668770" cy="1428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200" spc="-50">
                <a:solidFill>
                  <a:srgbClr val="4F826E"/>
                </a:solidFill>
              </a:rPr>
              <a:t>TECHNOLOGY</a:t>
            </a:r>
            <a:endParaRPr sz="9200"/>
          </a:p>
        </p:txBody>
      </p:sp>
      <p:sp>
        <p:nvSpPr>
          <p:cNvPr id="3" name="object 3"/>
          <p:cNvSpPr txBox="1"/>
          <p:nvPr/>
        </p:nvSpPr>
        <p:spPr>
          <a:xfrm>
            <a:off x="1320800" y="1373478"/>
            <a:ext cx="4401820" cy="5299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57555" marR="567055" indent="-745490">
              <a:lnSpc>
                <a:spcPct val="120500"/>
              </a:lnSpc>
              <a:spcBef>
                <a:spcPts val="95"/>
              </a:spcBef>
              <a:tabLst>
                <a:tab pos="2647315" algn="l"/>
              </a:tabLst>
            </a:pPr>
            <a:r>
              <a:rPr dirty="0" sz="4100" spc="-5">
                <a:solidFill>
                  <a:srgbClr val="206C52"/>
                </a:solidFill>
                <a:latin typeface="Calibri"/>
                <a:cs typeface="Calibri"/>
              </a:rPr>
              <a:t>F</a:t>
            </a:r>
            <a:r>
              <a:rPr dirty="0" sz="4100" spc="-70">
                <a:solidFill>
                  <a:srgbClr val="206C52"/>
                </a:solidFill>
                <a:latin typeface="Calibri"/>
                <a:cs typeface="Calibri"/>
              </a:rPr>
              <a:t>r</a:t>
            </a:r>
            <a:r>
              <a:rPr dirty="0" sz="4100" spc="-5">
                <a:solidFill>
                  <a:srgbClr val="206C52"/>
                </a:solidFill>
                <a:latin typeface="Calibri"/>
                <a:cs typeface="Calibri"/>
              </a:rPr>
              <a:t>o</a:t>
            </a:r>
            <a:r>
              <a:rPr dirty="0" sz="4100" spc="-35">
                <a:solidFill>
                  <a:srgbClr val="206C52"/>
                </a:solidFill>
                <a:latin typeface="Calibri"/>
                <a:cs typeface="Calibri"/>
              </a:rPr>
              <a:t>n</a:t>
            </a:r>
            <a:r>
              <a:rPr dirty="0" sz="4100" spc="-125">
                <a:solidFill>
                  <a:srgbClr val="206C52"/>
                </a:solidFill>
                <a:latin typeface="Calibri"/>
                <a:cs typeface="Calibri"/>
              </a:rPr>
              <a:t>t</a:t>
            </a:r>
            <a:r>
              <a:rPr dirty="0" sz="4100">
                <a:solidFill>
                  <a:srgbClr val="206C52"/>
                </a:solidFill>
                <a:latin typeface="Calibri"/>
                <a:cs typeface="Calibri"/>
              </a:rPr>
              <a:t>-</a:t>
            </a:r>
            <a:r>
              <a:rPr dirty="0" sz="4100" spc="-15">
                <a:solidFill>
                  <a:srgbClr val="206C52"/>
                </a:solidFill>
                <a:latin typeface="Calibri"/>
                <a:cs typeface="Calibri"/>
              </a:rPr>
              <a:t>e</a:t>
            </a:r>
            <a:r>
              <a:rPr dirty="0" sz="4100" spc="-5">
                <a:solidFill>
                  <a:srgbClr val="206C52"/>
                </a:solidFill>
                <a:latin typeface="Calibri"/>
                <a:cs typeface="Calibri"/>
              </a:rPr>
              <a:t>nd</a:t>
            </a:r>
            <a:r>
              <a:rPr dirty="0" sz="4100">
                <a:solidFill>
                  <a:srgbClr val="206C52"/>
                </a:solidFill>
                <a:latin typeface="Calibri"/>
                <a:cs typeface="Calibri"/>
              </a:rPr>
              <a:t>:</a:t>
            </a:r>
            <a:r>
              <a:rPr dirty="0" sz="4100">
                <a:solidFill>
                  <a:srgbClr val="206C52"/>
                </a:solidFill>
                <a:latin typeface="Calibri"/>
                <a:cs typeface="Calibri"/>
              </a:rPr>
              <a:t>	</a:t>
            </a:r>
            <a:r>
              <a:rPr dirty="0" sz="4100" spc="-70">
                <a:solidFill>
                  <a:srgbClr val="206C52"/>
                </a:solidFill>
                <a:latin typeface="Calibri"/>
                <a:cs typeface="Calibri"/>
              </a:rPr>
              <a:t>R</a:t>
            </a:r>
            <a:r>
              <a:rPr dirty="0" sz="4100">
                <a:solidFill>
                  <a:srgbClr val="206C52"/>
                </a:solidFill>
                <a:latin typeface="Calibri"/>
                <a:cs typeface="Calibri"/>
              </a:rPr>
              <a:t>eact  </a:t>
            </a:r>
            <a:r>
              <a:rPr dirty="0" sz="4100" spc="-15">
                <a:solidFill>
                  <a:srgbClr val="206C52"/>
                </a:solidFill>
                <a:latin typeface="Calibri"/>
                <a:cs typeface="Calibri"/>
              </a:rPr>
              <a:t>Redux</a:t>
            </a:r>
            <a:endParaRPr sz="4100">
              <a:latin typeface="Calibri"/>
              <a:cs typeface="Calibri"/>
            </a:endParaRPr>
          </a:p>
          <a:p>
            <a:pPr marL="757555" marR="5080" indent="8890">
              <a:lnSpc>
                <a:spcPct val="120500"/>
              </a:lnSpc>
              <a:spcBef>
                <a:spcPts val="15"/>
              </a:spcBef>
            </a:pPr>
            <a:r>
              <a:rPr dirty="0" sz="4100" spc="-25">
                <a:solidFill>
                  <a:srgbClr val="206C52"/>
                </a:solidFill>
                <a:latin typeface="Calibri"/>
                <a:cs typeface="Calibri"/>
              </a:rPr>
              <a:t>Router</a:t>
            </a:r>
            <a:r>
              <a:rPr dirty="0" sz="4100" spc="-9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4100" spc="-20">
                <a:solidFill>
                  <a:srgbClr val="206C52"/>
                </a:solidFill>
                <a:latin typeface="Calibri"/>
                <a:cs typeface="Calibri"/>
              </a:rPr>
              <a:t>Back-end: </a:t>
            </a:r>
            <a:r>
              <a:rPr dirty="0" sz="4100" spc="-9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4100">
                <a:solidFill>
                  <a:srgbClr val="206C52"/>
                </a:solidFill>
                <a:latin typeface="Calibri"/>
                <a:cs typeface="Calibri"/>
              </a:rPr>
              <a:t>Node.js</a:t>
            </a:r>
            <a:endParaRPr sz="4100">
              <a:latin typeface="Calibri"/>
              <a:cs typeface="Calibri"/>
            </a:endParaRPr>
          </a:p>
          <a:p>
            <a:pPr marL="757555">
              <a:lnSpc>
                <a:spcPct val="100000"/>
              </a:lnSpc>
              <a:spcBef>
                <a:spcPts val="1010"/>
              </a:spcBef>
            </a:pPr>
            <a:r>
              <a:rPr dirty="0" sz="4100" spc="-10">
                <a:solidFill>
                  <a:srgbClr val="206C52"/>
                </a:solidFill>
                <a:latin typeface="Calibri"/>
                <a:cs typeface="Calibri"/>
              </a:rPr>
              <a:t>Express.js</a:t>
            </a:r>
            <a:endParaRPr sz="4100">
              <a:latin typeface="Calibri"/>
              <a:cs typeface="Calibri"/>
            </a:endParaRPr>
          </a:p>
          <a:p>
            <a:pPr marL="757555" marR="1387475">
              <a:lnSpc>
                <a:spcPct val="120500"/>
              </a:lnSpc>
              <a:spcBef>
                <a:spcPts val="15"/>
              </a:spcBef>
            </a:pPr>
            <a:r>
              <a:rPr dirty="0" sz="4100" spc="-5">
                <a:solidFill>
                  <a:srgbClr val="206C52"/>
                </a:solidFill>
                <a:latin typeface="Calibri"/>
                <a:cs typeface="Calibri"/>
              </a:rPr>
              <a:t>MongoDB </a:t>
            </a:r>
            <a:r>
              <a:rPr dirty="0" sz="41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4100">
                <a:solidFill>
                  <a:srgbClr val="206C52"/>
                </a:solidFill>
                <a:latin typeface="Calibri"/>
                <a:cs typeface="Calibri"/>
              </a:rPr>
              <a:t>Mon</a:t>
            </a:r>
            <a:r>
              <a:rPr dirty="0" sz="4100" spc="-30">
                <a:solidFill>
                  <a:srgbClr val="206C52"/>
                </a:solidFill>
                <a:latin typeface="Calibri"/>
                <a:cs typeface="Calibri"/>
              </a:rPr>
              <a:t>g</a:t>
            </a:r>
            <a:r>
              <a:rPr dirty="0" sz="4100" spc="-5">
                <a:solidFill>
                  <a:srgbClr val="206C52"/>
                </a:solidFill>
                <a:latin typeface="Calibri"/>
                <a:cs typeface="Calibri"/>
              </a:rPr>
              <a:t>oose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46868" y="0"/>
            <a:ext cx="8542655" cy="4895850"/>
          </a:xfrm>
          <a:custGeom>
            <a:avLst/>
            <a:gdLst/>
            <a:ahLst/>
            <a:cxnLst/>
            <a:rect l="l" t="t" r="r" b="b"/>
            <a:pathLst>
              <a:path w="8542655" h="4895850">
                <a:moveTo>
                  <a:pt x="8542654" y="0"/>
                </a:moveTo>
                <a:lnTo>
                  <a:pt x="0" y="0"/>
                </a:lnTo>
                <a:lnTo>
                  <a:pt x="0" y="4895723"/>
                </a:lnTo>
                <a:lnTo>
                  <a:pt x="8542654" y="4895723"/>
                </a:lnTo>
                <a:lnTo>
                  <a:pt x="8542654" y="0"/>
                </a:lnTo>
                <a:close/>
              </a:path>
            </a:pathLst>
          </a:custGeom>
          <a:solidFill>
            <a:srgbClr val="4F82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962768" y="2099893"/>
            <a:ext cx="3006725" cy="1428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200" spc="-90" b="1">
                <a:solidFill>
                  <a:srgbClr val="F0F1F1"/>
                </a:solidFill>
                <a:latin typeface="Calibri"/>
                <a:cs typeface="Calibri"/>
              </a:rPr>
              <a:t>S</a:t>
            </a:r>
            <a:r>
              <a:rPr dirty="0" sz="9200" spc="-720" b="1">
                <a:solidFill>
                  <a:srgbClr val="F0F1F1"/>
                </a:solidFill>
                <a:latin typeface="Calibri"/>
                <a:cs typeface="Calibri"/>
              </a:rPr>
              <a:t>T</a:t>
            </a:r>
            <a:r>
              <a:rPr dirty="0" sz="9200" spc="-114" b="1">
                <a:solidFill>
                  <a:srgbClr val="F0F1F1"/>
                </a:solidFill>
                <a:latin typeface="Calibri"/>
                <a:cs typeface="Calibri"/>
              </a:rPr>
              <a:t>A</a:t>
            </a:r>
            <a:r>
              <a:rPr dirty="0" sz="9200" spc="-5" b="1">
                <a:solidFill>
                  <a:srgbClr val="F0F1F1"/>
                </a:solidFill>
                <a:latin typeface="Calibri"/>
                <a:cs typeface="Calibri"/>
              </a:rPr>
              <a:t>CK</a:t>
            </a:r>
            <a:endParaRPr sz="9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0300" y="1853945"/>
            <a:ext cx="180975" cy="1809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1175" y="2607310"/>
            <a:ext cx="180975" cy="1809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0700" y="3360801"/>
            <a:ext cx="180975" cy="1809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1175" y="4114165"/>
            <a:ext cx="180975" cy="1809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1175" y="4867528"/>
            <a:ext cx="180975" cy="1809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1175" y="5620892"/>
            <a:ext cx="180975" cy="1809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81175" y="6374257"/>
            <a:ext cx="180975" cy="180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365" cy="8494395"/>
            <a:chOff x="0" y="0"/>
            <a:chExt cx="18287365" cy="8494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365" cy="84942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4471" y="0"/>
              <a:ext cx="3982893" cy="34654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5500" y="0"/>
            <a:ext cx="6644005" cy="14674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80"/>
              <a:t>C</a:t>
            </a:r>
            <a:r>
              <a:rPr dirty="0"/>
              <a:t>ONC</a:t>
            </a:r>
            <a:r>
              <a:rPr dirty="0" spc="-240"/>
              <a:t>L</a:t>
            </a:r>
            <a:r>
              <a:rPr dirty="0"/>
              <a:t>USION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8468" y="2455138"/>
            <a:ext cx="16556990" cy="50914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51130" marR="372110">
              <a:lnSpc>
                <a:spcPct val="114599"/>
              </a:lnSpc>
              <a:spcBef>
                <a:spcPts val="95"/>
              </a:spcBef>
            </a:pP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In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conclusion,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the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airline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reservation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30">
                <a:solidFill>
                  <a:srgbClr val="206C52"/>
                </a:solidFill>
                <a:latin typeface="Calibri"/>
                <a:cs typeface="Calibri"/>
              </a:rPr>
              <a:t>system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was</a:t>
            </a:r>
            <a:r>
              <a:rPr dirty="0" sz="2900" spc="2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successfully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designed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implemented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with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the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intension </a:t>
            </a:r>
            <a:r>
              <a:rPr dirty="0" sz="2900" spc="-64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limit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manual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operations.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This </a:t>
            </a:r>
            <a:r>
              <a:rPr dirty="0" sz="2900" spc="-25">
                <a:solidFill>
                  <a:srgbClr val="206C52"/>
                </a:solidFill>
                <a:latin typeface="Calibri"/>
                <a:cs typeface="Calibri"/>
              </a:rPr>
              <a:t>system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is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user friendly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very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much</a:t>
            </a:r>
            <a:endParaRPr sz="2900">
              <a:latin typeface="Calibri"/>
              <a:cs typeface="Calibri"/>
            </a:endParaRPr>
          </a:p>
          <a:p>
            <a:pPr algn="ctr" marL="111760" marR="495934" indent="635">
              <a:lnSpc>
                <a:spcPct val="114500"/>
              </a:lnSpc>
              <a:spcBef>
                <a:spcPts val="15"/>
              </a:spcBef>
            </a:pP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flexible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5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non-programmers.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It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is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also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tested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5">
                <a:solidFill>
                  <a:srgbClr val="206C52"/>
                </a:solidFill>
                <a:latin typeface="Calibri"/>
                <a:cs typeface="Calibri"/>
              </a:rPr>
              <a:t>for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maximum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accuracy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quality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validation.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During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this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project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designing,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we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5">
                <a:solidFill>
                  <a:srgbClr val="206C52"/>
                </a:solidFill>
                <a:latin typeface="Calibri"/>
                <a:cs typeface="Calibri"/>
              </a:rPr>
              <a:t>have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accomplished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all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the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tasks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objectives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meet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the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organizational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needs.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The </a:t>
            </a:r>
            <a:r>
              <a:rPr dirty="0" sz="2900" spc="-64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30">
                <a:solidFill>
                  <a:srgbClr val="206C52"/>
                </a:solidFill>
                <a:latin typeface="Calibri"/>
                <a:cs typeface="Calibri"/>
              </a:rPr>
              <a:t>system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will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be used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in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searching,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retrieving</a:t>
            </a:r>
            <a:r>
              <a:rPr dirty="0" sz="2900" spc="2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and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generating</a:t>
            </a:r>
            <a:endParaRPr sz="2900">
              <a:latin typeface="Calibri"/>
              <a:cs typeface="Calibri"/>
            </a:endParaRPr>
          </a:p>
          <a:p>
            <a:pPr algn="ctr" marL="12065" marR="5080">
              <a:lnSpc>
                <a:spcPct val="114500"/>
              </a:lnSpc>
              <a:spcBef>
                <a:spcPts val="10"/>
              </a:spcBef>
            </a:pP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processed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information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5">
                <a:solidFill>
                  <a:srgbClr val="206C52"/>
                </a:solidFill>
                <a:latin typeface="Calibri"/>
                <a:cs typeface="Calibri"/>
              </a:rPr>
              <a:t>for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the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concerned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request.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With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this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proposed </a:t>
            </a:r>
            <a:r>
              <a:rPr dirty="0" sz="2900" spc="-30">
                <a:solidFill>
                  <a:srgbClr val="206C52"/>
                </a:solidFill>
                <a:latin typeface="Calibri"/>
                <a:cs typeface="Calibri"/>
              </a:rPr>
              <a:t>system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are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reduced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errors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due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human </a:t>
            </a:r>
            <a:r>
              <a:rPr dirty="0" sz="2900" spc="-64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intervention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 conveniently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maintains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any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modifications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5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the</a:t>
            </a:r>
            <a:endParaRPr sz="2900">
              <a:latin typeface="Calibri"/>
              <a:cs typeface="Calibri"/>
            </a:endParaRPr>
          </a:p>
          <a:p>
            <a:pPr algn="ctr" marL="302260" marR="416559">
              <a:lnSpc>
                <a:spcPct val="114500"/>
              </a:lnSpc>
              <a:spcBef>
                <a:spcPts val="15"/>
              </a:spcBef>
            </a:pP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flight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cancellations</a:t>
            </a:r>
            <a:r>
              <a:rPr dirty="0" sz="29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in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the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reservations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made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at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any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point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of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time.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It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not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 only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provides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flight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details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but </a:t>
            </a:r>
            <a:r>
              <a:rPr dirty="0" sz="2900" spc="-64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also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creates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30">
                <a:solidFill>
                  <a:srgbClr val="206C52"/>
                </a:solidFill>
                <a:latin typeface="Calibri"/>
                <a:cs typeface="Calibri"/>
              </a:rPr>
              <a:t>platform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book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5">
                <a:solidFill>
                  <a:srgbClr val="206C52"/>
                </a:solidFill>
                <a:latin typeface="Calibri"/>
                <a:cs typeface="Calibri"/>
              </a:rPr>
              <a:t>tickets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online,</a:t>
            </a:r>
            <a:r>
              <a:rPr dirty="0" sz="29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cancels</a:t>
            </a:r>
            <a:r>
              <a:rPr dirty="0" sz="2900" spc="2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or modifies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30">
                <a:solidFill>
                  <a:srgbClr val="206C52"/>
                </a:solidFill>
                <a:latin typeface="Calibri"/>
                <a:cs typeface="Calibri"/>
              </a:rPr>
              <a:t>ticket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timings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or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dates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and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even</a:t>
            </a:r>
            <a:r>
              <a:rPr dirty="0" sz="29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informs </a:t>
            </a:r>
            <a:r>
              <a:rPr dirty="0" sz="2900" spc="-64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about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the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number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of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people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available</a:t>
            </a:r>
            <a:r>
              <a:rPr dirty="0" sz="2900" spc="-2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 spc="-5">
                <a:solidFill>
                  <a:srgbClr val="206C52"/>
                </a:solidFill>
                <a:latin typeface="Calibri"/>
                <a:cs typeface="Calibri"/>
              </a:rPr>
              <a:t>on </a:t>
            </a:r>
            <a:r>
              <a:rPr dirty="0" sz="2900" spc="-10">
                <a:solidFill>
                  <a:srgbClr val="206C52"/>
                </a:solidFill>
                <a:latin typeface="Calibri"/>
                <a:cs typeface="Calibri"/>
              </a:rPr>
              <a:t>board</a:t>
            </a:r>
            <a:r>
              <a:rPr dirty="0" sz="2900" spc="-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57359"/>
            <a:ext cx="1245235" cy="928369"/>
          </a:xfrm>
          <a:custGeom>
            <a:avLst/>
            <a:gdLst/>
            <a:ahLst/>
            <a:cxnLst/>
            <a:rect l="l" t="t" r="r" b="b"/>
            <a:pathLst>
              <a:path w="1245235" h="928370">
                <a:moveTo>
                  <a:pt x="1245031" y="867410"/>
                </a:moveTo>
                <a:lnTo>
                  <a:pt x="810895" y="867410"/>
                </a:lnTo>
                <a:lnTo>
                  <a:pt x="810895" y="0"/>
                </a:lnTo>
                <a:lnTo>
                  <a:pt x="749541" y="0"/>
                </a:lnTo>
                <a:lnTo>
                  <a:pt x="749541" y="867410"/>
                </a:lnTo>
                <a:lnTo>
                  <a:pt x="0" y="867410"/>
                </a:lnTo>
                <a:lnTo>
                  <a:pt x="0" y="928370"/>
                </a:lnTo>
                <a:lnTo>
                  <a:pt x="1245031" y="928370"/>
                </a:lnTo>
                <a:lnTo>
                  <a:pt x="1245031" y="86741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45235" cy="8365490"/>
          </a:xfrm>
          <a:custGeom>
            <a:avLst/>
            <a:gdLst/>
            <a:ahLst/>
            <a:cxnLst/>
            <a:rect l="l" t="t" r="r" b="b"/>
            <a:pathLst>
              <a:path w="1245235" h="8365490">
                <a:moveTo>
                  <a:pt x="1245031" y="0"/>
                </a:moveTo>
                <a:lnTo>
                  <a:pt x="0" y="0"/>
                </a:lnTo>
                <a:lnTo>
                  <a:pt x="0" y="60960"/>
                </a:lnTo>
                <a:lnTo>
                  <a:pt x="749554" y="60960"/>
                </a:lnTo>
                <a:lnTo>
                  <a:pt x="749554" y="929640"/>
                </a:lnTo>
                <a:lnTo>
                  <a:pt x="0" y="929640"/>
                </a:lnTo>
                <a:lnTo>
                  <a:pt x="0" y="990600"/>
                </a:lnTo>
                <a:lnTo>
                  <a:pt x="749541" y="990600"/>
                </a:lnTo>
                <a:lnTo>
                  <a:pt x="749541" y="1859280"/>
                </a:lnTo>
                <a:lnTo>
                  <a:pt x="0" y="1859280"/>
                </a:lnTo>
                <a:lnTo>
                  <a:pt x="0" y="1920240"/>
                </a:lnTo>
                <a:lnTo>
                  <a:pt x="749554" y="1920240"/>
                </a:lnTo>
                <a:lnTo>
                  <a:pt x="749554" y="2788920"/>
                </a:lnTo>
                <a:lnTo>
                  <a:pt x="0" y="2788920"/>
                </a:lnTo>
                <a:lnTo>
                  <a:pt x="0" y="2849880"/>
                </a:lnTo>
                <a:lnTo>
                  <a:pt x="749541" y="2849880"/>
                </a:lnTo>
                <a:lnTo>
                  <a:pt x="749541" y="3718560"/>
                </a:lnTo>
                <a:lnTo>
                  <a:pt x="0" y="3718560"/>
                </a:lnTo>
                <a:lnTo>
                  <a:pt x="0" y="3779520"/>
                </a:lnTo>
                <a:lnTo>
                  <a:pt x="749541" y="3779520"/>
                </a:lnTo>
                <a:lnTo>
                  <a:pt x="749541" y="4648200"/>
                </a:lnTo>
                <a:lnTo>
                  <a:pt x="0" y="4648200"/>
                </a:lnTo>
                <a:lnTo>
                  <a:pt x="0" y="4709160"/>
                </a:lnTo>
                <a:lnTo>
                  <a:pt x="749541" y="4709160"/>
                </a:lnTo>
                <a:lnTo>
                  <a:pt x="749541" y="5577840"/>
                </a:lnTo>
                <a:lnTo>
                  <a:pt x="0" y="5577840"/>
                </a:lnTo>
                <a:lnTo>
                  <a:pt x="0" y="5638800"/>
                </a:lnTo>
                <a:lnTo>
                  <a:pt x="749541" y="5638800"/>
                </a:lnTo>
                <a:lnTo>
                  <a:pt x="749541" y="6507480"/>
                </a:lnTo>
                <a:lnTo>
                  <a:pt x="0" y="6507480"/>
                </a:lnTo>
                <a:lnTo>
                  <a:pt x="0" y="6568440"/>
                </a:lnTo>
                <a:lnTo>
                  <a:pt x="749541" y="6568440"/>
                </a:lnTo>
                <a:lnTo>
                  <a:pt x="749541" y="7435850"/>
                </a:lnTo>
                <a:lnTo>
                  <a:pt x="0" y="7435850"/>
                </a:lnTo>
                <a:lnTo>
                  <a:pt x="0" y="7498080"/>
                </a:lnTo>
                <a:lnTo>
                  <a:pt x="749566" y="7498080"/>
                </a:lnTo>
                <a:lnTo>
                  <a:pt x="749566" y="8365490"/>
                </a:lnTo>
                <a:lnTo>
                  <a:pt x="810895" y="8365490"/>
                </a:lnTo>
                <a:lnTo>
                  <a:pt x="810895" y="7498080"/>
                </a:lnTo>
                <a:lnTo>
                  <a:pt x="1245031" y="7498080"/>
                </a:lnTo>
                <a:lnTo>
                  <a:pt x="1245031" y="7435850"/>
                </a:lnTo>
                <a:lnTo>
                  <a:pt x="810895" y="7435850"/>
                </a:lnTo>
                <a:lnTo>
                  <a:pt x="810895" y="6568440"/>
                </a:lnTo>
                <a:lnTo>
                  <a:pt x="1245031" y="6568440"/>
                </a:lnTo>
                <a:lnTo>
                  <a:pt x="1245031" y="6507480"/>
                </a:lnTo>
                <a:lnTo>
                  <a:pt x="810895" y="6507480"/>
                </a:lnTo>
                <a:lnTo>
                  <a:pt x="810895" y="5638800"/>
                </a:lnTo>
                <a:lnTo>
                  <a:pt x="1245031" y="5638800"/>
                </a:lnTo>
                <a:lnTo>
                  <a:pt x="1245031" y="5577840"/>
                </a:lnTo>
                <a:lnTo>
                  <a:pt x="810895" y="5577840"/>
                </a:lnTo>
                <a:lnTo>
                  <a:pt x="810895" y="4709160"/>
                </a:lnTo>
                <a:lnTo>
                  <a:pt x="1245031" y="4709160"/>
                </a:lnTo>
                <a:lnTo>
                  <a:pt x="1245031" y="4648200"/>
                </a:lnTo>
                <a:lnTo>
                  <a:pt x="810895" y="4648200"/>
                </a:lnTo>
                <a:lnTo>
                  <a:pt x="810895" y="3779520"/>
                </a:lnTo>
                <a:lnTo>
                  <a:pt x="1245031" y="3779520"/>
                </a:lnTo>
                <a:lnTo>
                  <a:pt x="1245031" y="3718560"/>
                </a:lnTo>
                <a:lnTo>
                  <a:pt x="810895" y="3718560"/>
                </a:lnTo>
                <a:lnTo>
                  <a:pt x="810895" y="2849880"/>
                </a:lnTo>
                <a:lnTo>
                  <a:pt x="1245031" y="2849880"/>
                </a:lnTo>
                <a:lnTo>
                  <a:pt x="1245031" y="2788920"/>
                </a:lnTo>
                <a:lnTo>
                  <a:pt x="810895" y="2788920"/>
                </a:lnTo>
                <a:lnTo>
                  <a:pt x="810895" y="1920240"/>
                </a:lnTo>
                <a:lnTo>
                  <a:pt x="1245031" y="1920240"/>
                </a:lnTo>
                <a:lnTo>
                  <a:pt x="1245031" y="1859280"/>
                </a:lnTo>
                <a:lnTo>
                  <a:pt x="810895" y="1859280"/>
                </a:lnTo>
                <a:lnTo>
                  <a:pt x="810895" y="990600"/>
                </a:lnTo>
                <a:lnTo>
                  <a:pt x="1245031" y="990600"/>
                </a:lnTo>
                <a:lnTo>
                  <a:pt x="1245031" y="929640"/>
                </a:lnTo>
                <a:lnTo>
                  <a:pt x="810895" y="929640"/>
                </a:lnTo>
                <a:lnTo>
                  <a:pt x="810895" y="60960"/>
                </a:lnTo>
                <a:lnTo>
                  <a:pt x="1245031" y="60960"/>
                </a:lnTo>
                <a:lnTo>
                  <a:pt x="1245031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45031" y="9357359"/>
            <a:ext cx="929640" cy="928369"/>
          </a:xfrm>
          <a:custGeom>
            <a:avLst/>
            <a:gdLst/>
            <a:ahLst/>
            <a:cxnLst/>
            <a:rect l="l" t="t" r="r" b="b"/>
            <a:pathLst>
              <a:path w="929639" h="928370">
                <a:moveTo>
                  <a:pt x="929589" y="867410"/>
                </a:moveTo>
                <a:lnTo>
                  <a:pt x="495503" y="867410"/>
                </a:lnTo>
                <a:lnTo>
                  <a:pt x="495503" y="0"/>
                </a:lnTo>
                <a:lnTo>
                  <a:pt x="434162" y="0"/>
                </a:lnTo>
                <a:lnTo>
                  <a:pt x="434162" y="867410"/>
                </a:lnTo>
                <a:lnTo>
                  <a:pt x="0" y="867410"/>
                </a:lnTo>
                <a:lnTo>
                  <a:pt x="0" y="928370"/>
                </a:lnTo>
                <a:lnTo>
                  <a:pt x="929589" y="928370"/>
                </a:lnTo>
                <a:lnTo>
                  <a:pt x="929589" y="86741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45031" y="0"/>
            <a:ext cx="929640" cy="8365490"/>
          </a:xfrm>
          <a:custGeom>
            <a:avLst/>
            <a:gdLst/>
            <a:ahLst/>
            <a:cxnLst/>
            <a:rect l="l" t="t" r="r" b="b"/>
            <a:pathLst>
              <a:path w="929639" h="8365490">
                <a:moveTo>
                  <a:pt x="929589" y="0"/>
                </a:moveTo>
                <a:lnTo>
                  <a:pt x="0" y="0"/>
                </a:lnTo>
                <a:lnTo>
                  <a:pt x="0" y="60960"/>
                </a:lnTo>
                <a:lnTo>
                  <a:pt x="434162" y="60960"/>
                </a:lnTo>
                <a:lnTo>
                  <a:pt x="434162" y="929640"/>
                </a:lnTo>
                <a:lnTo>
                  <a:pt x="0" y="929640"/>
                </a:lnTo>
                <a:lnTo>
                  <a:pt x="0" y="990600"/>
                </a:lnTo>
                <a:lnTo>
                  <a:pt x="434162" y="990600"/>
                </a:lnTo>
                <a:lnTo>
                  <a:pt x="434162" y="1859280"/>
                </a:lnTo>
                <a:lnTo>
                  <a:pt x="0" y="1859280"/>
                </a:lnTo>
                <a:lnTo>
                  <a:pt x="0" y="1920240"/>
                </a:lnTo>
                <a:lnTo>
                  <a:pt x="434162" y="1920240"/>
                </a:lnTo>
                <a:lnTo>
                  <a:pt x="434162" y="2788920"/>
                </a:lnTo>
                <a:lnTo>
                  <a:pt x="0" y="2788920"/>
                </a:lnTo>
                <a:lnTo>
                  <a:pt x="0" y="2849880"/>
                </a:lnTo>
                <a:lnTo>
                  <a:pt x="434162" y="2849880"/>
                </a:lnTo>
                <a:lnTo>
                  <a:pt x="434162" y="3718560"/>
                </a:lnTo>
                <a:lnTo>
                  <a:pt x="0" y="3718560"/>
                </a:lnTo>
                <a:lnTo>
                  <a:pt x="0" y="3779520"/>
                </a:lnTo>
                <a:lnTo>
                  <a:pt x="434162" y="3779520"/>
                </a:lnTo>
                <a:lnTo>
                  <a:pt x="434162" y="4648200"/>
                </a:lnTo>
                <a:lnTo>
                  <a:pt x="0" y="4648200"/>
                </a:lnTo>
                <a:lnTo>
                  <a:pt x="0" y="4709160"/>
                </a:lnTo>
                <a:lnTo>
                  <a:pt x="434162" y="4709160"/>
                </a:lnTo>
                <a:lnTo>
                  <a:pt x="434162" y="5577840"/>
                </a:lnTo>
                <a:lnTo>
                  <a:pt x="0" y="5577840"/>
                </a:lnTo>
                <a:lnTo>
                  <a:pt x="0" y="5638800"/>
                </a:lnTo>
                <a:lnTo>
                  <a:pt x="434162" y="5638800"/>
                </a:lnTo>
                <a:lnTo>
                  <a:pt x="434162" y="6507480"/>
                </a:lnTo>
                <a:lnTo>
                  <a:pt x="0" y="6507480"/>
                </a:lnTo>
                <a:lnTo>
                  <a:pt x="0" y="6568440"/>
                </a:lnTo>
                <a:lnTo>
                  <a:pt x="434162" y="6568440"/>
                </a:lnTo>
                <a:lnTo>
                  <a:pt x="434162" y="7435850"/>
                </a:lnTo>
                <a:lnTo>
                  <a:pt x="0" y="7435850"/>
                </a:lnTo>
                <a:lnTo>
                  <a:pt x="0" y="7498080"/>
                </a:lnTo>
                <a:lnTo>
                  <a:pt x="434162" y="7498080"/>
                </a:lnTo>
                <a:lnTo>
                  <a:pt x="434162" y="8365490"/>
                </a:lnTo>
                <a:lnTo>
                  <a:pt x="495503" y="8365490"/>
                </a:lnTo>
                <a:lnTo>
                  <a:pt x="495503" y="7498080"/>
                </a:lnTo>
                <a:lnTo>
                  <a:pt x="929589" y="7498080"/>
                </a:lnTo>
                <a:lnTo>
                  <a:pt x="929589" y="7435850"/>
                </a:lnTo>
                <a:lnTo>
                  <a:pt x="495503" y="7435850"/>
                </a:lnTo>
                <a:lnTo>
                  <a:pt x="495503" y="6568440"/>
                </a:lnTo>
                <a:lnTo>
                  <a:pt x="929589" y="6568440"/>
                </a:lnTo>
                <a:lnTo>
                  <a:pt x="929589" y="6507480"/>
                </a:lnTo>
                <a:lnTo>
                  <a:pt x="495503" y="6507480"/>
                </a:lnTo>
                <a:lnTo>
                  <a:pt x="495503" y="5638800"/>
                </a:lnTo>
                <a:lnTo>
                  <a:pt x="929589" y="5638800"/>
                </a:lnTo>
                <a:lnTo>
                  <a:pt x="929589" y="5577840"/>
                </a:lnTo>
                <a:lnTo>
                  <a:pt x="495503" y="5577840"/>
                </a:lnTo>
                <a:lnTo>
                  <a:pt x="495503" y="4709160"/>
                </a:lnTo>
                <a:lnTo>
                  <a:pt x="929589" y="4709160"/>
                </a:lnTo>
                <a:lnTo>
                  <a:pt x="929589" y="4648200"/>
                </a:lnTo>
                <a:lnTo>
                  <a:pt x="495503" y="4648200"/>
                </a:lnTo>
                <a:lnTo>
                  <a:pt x="495503" y="3779520"/>
                </a:lnTo>
                <a:lnTo>
                  <a:pt x="929589" y="3779520"/>
                </a:lnTo>
                <a:lnTo>
                  <a:pt x="929589" y="3718560"/>
                </a:lnTo>
                <a:lnTo>
                  <a:pt x="495503" y="3718560"/>
                </a:lnTo>
                <a:lnTo>
                  <a:pt x="495503" y="2849880"/>
                </a:lnTo>
                <a:lnTo>
                  <a:pt x="929589" y="2849880"/>
                </a:lnTo>
                <a:lnTo>
                  <a:pt x="929589" y="2788920"/>
                </a:lnTo>
                <a:lnTo>
                  <a:pt x="495503" y="2788920"/>
                </a:lnTo>
                <a:lnTo>
                  <a:pt x="495503" y="1920240"/>
                </a:lnTo>
                <a:lnTo>
                  <a:pt x="929589" y="1920240"/>
                </a:lnTo>
                <a:lnTo>
                  <a:pt x="929589" y="1859280"/>
                </a:lnTo>
                <a:lnTo>
                  <a:pt x="495503" y="1859280"/>
                </a:lnTo>
                <a:lnTo>
                  <a:pt x="495503" y="990600"/>
                </a:lnTo>
                <a:lnTo>
                  <a:pt x="929589" y="990600"/>
                </a:lnTo>
                <a:lnTo>
                  <a:pt x="929589" y="929640"/>
                </a:lnTo>
                <a:lnTo>
                  <a:pt x="495503" y="929640"/>
                </a:lnTo>
                <a:lnTo>
                  <a:pt x="495503" y="60960"/>
                </a:lnTo>
                <a:lnTo>
                  <a:pt x="929589" y="60960"/>
                </a:lnTo>
                <a:lnTo>
                  <a:pt x="929589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74621" y="9357359"/>
            <a:ext cx="929640" cy="928369"/>
          </a:xfrm>
          <a:custGeom>
            <a:avLst/>
            <a:gdLst/>
            <a:ahLst/>
            <a:cxnLst/>
            <a:rect l="l" t="t" r="r" b="b"/>
            <a:pathLst>
              <a:path w="929639" h="928370">
                <a:moveTo>
                  <a:pt x="929640" y="867410"/>
                </a:moveTo>
                <a:lnTo>
                  <a:pt x="495427" y="867410"/>
                </a:lnTo>
                <a:lnTo>
                  <a:pt x="495427" y="0"/>
                </a:lnTo>
                <a:lnTo>
                  <a:pt x="434213" y="0"/>
                </a:lnTo>
                <a:lnTo>
                  <a:pt x="434213" y="867410"/>
                </a:lnTo>
                <a:lnTo>
                  <a:pt x="0" y="867410"/>
                </a:lnTo>
                <a:lnTo>
                  <a:pt x="0" y="928370"/>
                </a:lnTo>
                <a:lnTo>
                  <a:pt x="929640" y="928370"/>
                </a:lnTo>
                <a:lnTo>
                  <a:pt x="929640" y="86741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74621" y="0"/>
            <a:ext cx="929640" cy="8365490"/>
          </a:xfrm>
          <a:custGeom>
            <a:avLst/>
            <a:gdLst/>
            <a:ahLst/>
            <a:cxnLst/>
            <a:rect l="l" t="t" r="r" b="b"/>
            <a:pathLst>
              <a:path w="929639" h="8365490">
                <a:moveTo>
                  <a:pt x="929640" y="0"/>
                </a:moveTo>
                <a:lnTo>
                  <a:pt x="0" y="0"/>
                </a:lnTo>
                <a:lnTo>
                  <a:pt x="0" y="60960"/>
                </a:lnTo>
                <a:lnTo>
                  <a:pt x="434086" y="60960"/>
                </a:lnTo>
                <a:lnTo>
                  <a:pt x="434086" y="929640"/>
                </a:lnTo>
                <a:lnTo>
                  <a:pt x="0" y="929640"/>
                </a:lnTo>
                <a:lnTo>
                  <a:pt x="0" y="990600"/>
                </a:lnTo>
                <a:lnTo>
                  <a:pt x="434086" y="990600"/>
                </a:lnTo>
                <a:lnTo>
                  <a:pt x="434086" y="1859280"/>
                </a:lnTo>
                <a:lnTo>
                  <a:pt x="0" y="1859280"/>
                </a:lnTo>
                <a:lnTo>
                  <a:pt x="0" y="1920240"/>
                </a:lnTo>
                <a:lnTo>
                  <a:pt x="434086" y="1920240"/>
                </a:lnTo>
                <a:lnTo>
                  <a:pt x="434086" y="2788920"/>
                </a:lnTo>
                <a:lnTo>
                  <a:pt x="0" y="2788920"/>
                </a:lnTo>
                <a:lnTo>
                  <a:pt x="0" y="2849880"/>
                </a:lnTo>
                <a:lnTo>
                  <a:pt x="434086" y="2849880"/>
                </a:lnTo>
                <a:lnTo>
                  <a:pt x="434086" y="3718560"/>
                </a:lnTo>
                <a:lnTo>
                  <a:pt x="0" y="3718560"/>
                </a:lnTo>
                <a:lnTo>
                  <a:pt x="0" y="3779520"/>
                </a:lnTo>
                <a:lnTo>
                  <a:pt x="434086" y="3779520"/>
                </a:lnTo>
                <a:lnTo>
                  <a:pt x="434086" y="4648200"/>
                </a:lnTo>
                <a:lnTo>
                  <a:pt x="0" y="4648200"/>
                </a:lnTo>
                <a:lnTo>
                  <a:pt x="0" y="4709160"/>
                </a:lnTo>
                <a:lnTo>
                  <a:pt x="434086" y="4709160"/>
                </a:lnTo>
                <a:lnTo>
                  <a:pt x="434086" y="5577840"/>
                </a:lnTo>
                <a:lnTo>
                  <a:pt x="0" y="5577840"/>
                </a:lnTo>
                <a:lnTo>
                  <a:pt x="0" y="5638800"/>
                </a:lnTo>
                <a:lnTo>
                  <a:pt x="434213" y="5638800"/>
                </a:lnTo>
                <a:lnTo>
                  <a:pt x="434213" y="6507480"/>
                </a:lnTo>
                <a:lnTo>
                  <a:pt x="0" y="6507480"/>
                </a:lnTo>
                <a:lnTo>
                  <a:pt x="0" y="6568440"/>
                </a:lnTo>
                <a:lnTo>
                  <a:pt x="434213" y="6568440"/>
                </a:lnTo>
                <a:lnTo>
                  <a:pt x="434213" y="7435850"/>
                </a:lnTo>
                <a:lnTo>
                  <a:pt x="0" y="7435850"/>
                </a:lnTo>
                <a:lnTo>
                  <a:pt x="0" y="7498080"/>
                </a:lnTo>
                <a:lnTo>
                  <a:pt x="434086" y="7498080"/>
                </a:lnTo>
                <a:lnTo>
                  <a:pt x="434086" y="8365490"/>
                </a:lnTo>
                <a:lnTo>
                  <a:pt x="495427" y="8365490"/>
                </a:lnTo>
                <a:lnTo>
                  <a:pt x="495427" y="7498080"/>
                </a:lnTo>
                <a:lnTo>
                  <a:pt x="929640" y="7498080"/>
                </a:lnTo>
                <a:lnTo>
                  <a:pt x="929640" y="7435850"/>
                </a:lnTo>
                <a:lnTo>
                  <a:pt x="495427" y="7435850"/>
                </a:lnTo>
                <a:lnTo>
                  <a:pt x="495427" y="6568440"/>
                </a:lnTo>
                <a:lnTo>
                  <a:pt x="929640" y="6568440"/>
                </a:lnTo>
                <a:lnTo>
                  <a:pt x="929640" y="6507480"/>
                </a:lnTo>
                <a:lnTo>
                  <a:pt x="495427" y="6507480"/>
                </a:lnTo>
                <a:lnTo>
                  <a:pt x="495427" y="5638800"/>
                </a:lnTo>
                <a:lnTo>
                  <a:pt x="929640" y="5638800"/>
                </a:lnTo>
                <a:lnTo>
                  <a:pt x="929640" y="5577840"/>
                </a:lnTo>
                <a:lnTo>
                  <a:pt x="495427" y="5577840"/>
                </a:lnTo>
                <a:lnTo>
                  <a:pt x="495427" y="4709160"/>
                </a:lnTo>
                <a:lnTo>
                  <a:pt x="929640" y="4709160"/>
                </a:lnTo>
                <a:lnTo>
                  <a:pt x="929640" y="4648200"/>
                </a:lnTo>
                <a:lnTo>
                  <a:pt x="495427" y="4648200"/>
                </a:lnTo>
                <a:lnTo>
                  <a:pt x="495427" y="3779520"/>
                </a:lnTo>
                <a:lnTo>
                  <a:pt x="929640" y="3779520"/>
                </a:lnTo>
                <a:lnTo>
                  <a:pt x="929640" y="3718560"/>
                </a:lnTo>
                <a:lnTo>
                  <a:pt x="495427" y="3718560"/>
                </a:lnTo>
                <a:lnTo>
                  <a:pt x="495427" y="2849880"/>
                </a:lnTo>
                <a:lnTo>
                  <a:pt x="929640" y="2849880"/>
                </a:lnTo>
                <a:lnTo>
                  <a:pt x="929640" y="2788920"/>
                </a:lnTo>
                <a:lnTo>
                  <a:pt x="495427" y="2788920"/>
                </a:lnTo>
                <a:lnTo>
                  <a:pt x="495427" y="1920240"/>
                </a:lnTo>
                <a:lnTo>
                  <a:pt x="929640" y="1920240"/>
                </a:lnTo>
                <a:lnTo>
                  <a:pt x="929640" y="1859280"/>
                </a:lnTo>
                <a:lnTo>
                  <a:pt x="495427" y="1859280"/>
                </a:lnTo>
                <a:lnTo>
                  <a:pt x="495427" y="990600"/>
                </a:lnTo>
                <a:lnTo>
                  <a:pt x="929640" y="990600"/>
                </a:lnTo>
                <a:lnTo>
                  <a:pt x="929640" y="929640"/>
                </a:lnTo>
                <a:lnTo>
                  <a:pt x="495427" y="929640"/>
                </a:lnTo>
                <a:lnTo>
                  <a:pt x="495427" y="60960"/>
                </a:lnTo>
                <a:lnTo>
                  <a:pt x="929640" y="60960"/>
                </a:lnTo>
                <a:lnTo>
                  <a:pt x="929640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04261" y="9357359"/>
            <a:ext cx="929640" cy="928369"/>
          </a:xfrm>
          <a:custGeom>
            <a:avLst/>
            <a:gdLst/>
            <a:ahLst/>
            <a:cxnLst/>
            <a:rect l="l" t="t" r="r" b="b"/>
            <a:pathLst>
              <a:path w="929639" h="928370">
                <a:moveTo>
                  <a:pt x="929640" y="867410"/>
                </a:moveTo>
                <a:lnTo>
                  <a:pt x="495427" y="867410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7410"/>
                </a:lnTo>
                <a:lnTo>
                  <a:pt x="0" y="867410"/>
                </a:lnTo>
                <a:lnTo>
                  <a:pt x="0" y="928370"/>
                </a:lnTo>
                <a:lnTo>
                  <a:pt x="929640" y="928370"/>
                </a:lnTo>
                <a:lnTo>
                  <a:pt x="929640" y="86741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04261" y="0"/>
            <a:ext cx="929640" cy="8365490"/>
          </a:xfrm>
          <a:custGeom>
            <a:avLst/>
            <a:gdLst/>
            <a:ahLst/>
            <a:cxnLst/>
            <a:rect l="l" t="t" r="r" b="b"/>
            <a:pathLst>
              <a:path w="929639" h="8365490">
                <a:moveTo>
                  <a:pt x="929640" y="0"/>
                </a:moveTo>
                <a:lnTo>
                  <a:pt x="0" y="0"/>
                </a:lnTo>
                <a:lnTo>
                  <a:pt x="0" y="60960"/>
                </a:lnTo>
                <a:lnTo>
                  <a:pt x="434086" y="60960"/>
                </a:lnTo>
                <a:lnTo>
                  <a:pt x="434086" y="929640"/>
                </a:lnTo>
                <a:lnTo>
                  <a:pt x="0" y="929640"/>
                </a:lnTo>
                <a:lnTo>
                  <a:pt x="0" y="990600"/>
                </a:lnTo>
                <a:lnTo>
                  <a:pt x="434086" y="990600"/>
                </a:lnTo>
                <a:lnTo>
                  <a:pt x="434086" y="1859280"/>
                </a:lnTo>
                <a:lnTo>
                  <a:pt x="0" y="1859280"/>
                </a:lnTo>
                <a:lnTo>
                  <a:pt x="0" y="1920240"/>
                </a:lnTo>
                <a:lnTo>
                  <a:pt x="434086" y="1920240"/>
                </a:lnTo>
                <a:lnTo>
                  <a:pt x="434086" y="2788920"/>
                </a:lnTo>
                <a:lnTo>
                  <a:pt x="0" y="2788920"/>
                </a:lnTo>
                <a:lnTo>
                  <a:pt x="0" y="2849880"/>
                </a:lnTo>
                <a:lnTo>
                  <a:pt x="434086" y="2849880"/>
                </a:lnTo>
                <a:lnTo>
                  <a:pt x="434086" y="3718560"/>
                </a:lnTo>
                <a:lnTo>
                  <a:pt x="0" y="3718560"/>
                </a:lnTo>
                <a:lnTo>
                  <a:pt x="0" y="3779520"/>
                </a:lnTo>
                <a:lnTo>
                  <a:pt x="434086" y="3779520"/>
                </a:lnTo>
                <a:lnTo>
                  <a:pt x="434086" y="4648200"/>
                </a:lnTo>
                <a:lnTo>
                  <a:pt x="0" y="4648200"/>
                </a:lnTo>
                <a:lnTo>
                  <a:pt x="0" y="4709160"/>
                </a:lnTo>
                <a:lnTo>
                  <a:pt x="434086" y="4709160"/>
                </a:lnTo>
                <a:lnTo>
                  <a:pt x="434086" y="5577840"/>
                </a:lnTo>
                <a:lnTo>
                  <a:pt x="0" y="5577840"/>
                </a:lnTo>
                <a:lnTo>
                  <a:pt x="0" y="5638800"/>
                </a:lnTo>
                <a:lnTo>
                  <a:pt x="434086" y="5638800"/>
                </a:lnTo>
                <a:lnTo>
                  <a:pt x="434086" y="6507480"/>
                </a:lnTo>
                <a:lnTo>
                  <a:pt x="0" y="6507480"/>
                </a:lnTo>
                <a:lnTo>
                  <a:pt x="0" y="6568440"/>
                </a:lnTo>
                <a:lnTo>
                  <a:pt x="434086" y="6568440"/>
                </a:lnTo>
                <a:lnTo>
                  <a:pt x="434086" y="7435850"/>
                </a:lnTo>
                <a:lnTo>
                  <a:pt x="0" y="7435850"/>
                </a:lnTo>
                <a:lnTo>
                  <a:pt x="0" y="7498080"/>
                </a:lnTo>
                <a:lnTo>
                  <a:pt x="434086" y="7498080"/>
                </a:lnTo>
                <a:lnTo>
                  <a:pt x="434086" y="8365490"/>
                </a:lnTo>
                <a:lnTo>
                  <a:pt x="495427" y="8365490"/>
                </a:lnTo>
                <a:lnTo>
                  <a:pt x="495427" y="7498080"/>
                </a:lnTo>
                <a:lnTo>
                  <a:pt x="929640" y="7498080"/>
                </a:lnTo>
                <a:lnTo>
                  <a:pt x="929640" y="7435850"/>
                </a:lnTo>
                <a:lnTo>
                  <a:pt x="495427" y="7435850"/>
                </a:lnTo>
                <a:lnTo>
                  <a:pt x="495427" y="6568440"/>
                </a:lnTo>
                <a:lnTo>
                  <a:pt x="929640" y="6568440"/>
                </a:lnTo>
                <a:lnTo>
                  <a:pt x="929640" y="6507480"/>
                </a:lnTo>
                <a:lnTo>
                  <a:pt x="495427" y="6507480"/>
                </a:lnTo>
                <a:lnTo>
                  <a:pt x="495427" y="5638800"/>
                </a:lnTo>
                <a:lnTo>
                  <a:pt x="929640" y="5638800"/>
                </a:lnTo>
                <a:lnTo>
                  <a:pt x="929640" y="5577840"/>
                </a:lnTo>
                <a:lnTo>
                  <a:pt x="495427" y="5577840"/>
                </a:lnTo>
                <a:lnTo>
                  <a:pt x="495427" y="4709160"/>
                </a:lnTo>
                <a:lnTo>
                  <a:pt x="929640" y="4709160"/>
                </a:lnTo>
                <a:lnTo>
                  <a:pt x="929640" y="4648200"/>
                </a:lnTo>
                <a:lnTo>
                  <a:pt x="495427" y="4648200"/>
                </a:lnTo>
                <a:lnTo>
                  <a:pt x="495427" y="3779520"/>
                </a:lnTo>
                <a:lnTo>
                  <a:pt x="929640" y="3779520"/>
                </a:lnTo>
                <a:lnTo>
                  <a:pt x="929640" y="3718560"/>
                </a:lnTo>
                <a:lnTo>
                  <a:pt x="495427" y="3718560"/>
                </a:lnTo>
                <a:lnTo>
                  <a:pt x="495427" y="2849880"/>
                </a:lnTo>
                <a:lnTo>
                  <a:pt x="929640" y="2849880"/>
                </a:lnTo>
                <a:lnTo>
                  <a:pt x="929640" y="2788920"/>
                </a:lnTo>
                <a:lnTo>
                  <a:pt x="495427" y="2788920"/>
                </a:lnTo>
                <a:lnTo>
                  <a:pt x="495427" y="1920240"/>
                </a:lnTo>
                <a:lnTo>
                  <a:pt x="929640" y="1920240"/>
                </a:lnTo>
                <a:lnTo>
                  <a:pt x="929640" y="1859280"/>
                </a:lnTo>
                <a:lnTo>
                  <a:pt x="495427" y="1859280"/>
                </a:lnTo>
                <a:lnTo>
                  <a:pt x="495427" y="990600"/>
                </a:lnTo>
                <a:lnTo>
                  <a:pt x="929640" y="990600"/>
                </a:lnTo>
                <a:lnTo>
                  <a:pt x="929640" y="929640"/>
                </a:lnTo>
                <a:lnTo>
                  <a:pt x="495427" y="929640"/>
                </a:lnTo>
                <a:lnTo>
                  <a:pt x="495427" y="60960"/>
                </a:lnTo>
                <a:lnTo>
                  <a:pt x="929640" y="60960"/>
                </a:lnTo>
                <a:lnTo>
                  <a:pt x="929640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33901" y="9357359"/>
            <a:ext cx="929640" cy="928369"/>
          </a:xfrm>
          <a:custGeom>
            <a:avLst/>
            <a:gdLst/>
            <a:ahLst/>
            <a:cxnLst/>
            <a:rect l="l" t="t" r="r" b="b"/>
            <a:pathLst>
              <a:path w="929639" h="928370">
                <a:moveTo>
                  <a:pt x="929513" y="867410"/>
                </a:moveTo>
                <a:lnTo>
                  <a:pt x="495427" y="867410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7410"/>
                </a:lnTo>
                <a:lnTo>
                  <a:pt x="0" y="867410"/>
                </a:lnTo>
                <a:lnTo>
                  <a:pt x="0" y="928370"/>
                </a:lnTo>
                <a:lnTo>
                  <a:pt x="929513" y="928370"/>
                </a:lnTo>
                <a:lnTo>
                  <a:pt x="929513" y="86741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33901" y="0"/>
            <a:ext cx="929640" cy="8365490"/>
          </a:xfrm>
          <a:custGeom>
            <a:avLst/>
            <a:gdLst/>
            <a:ahLst/>
            <a:cxnLst/>
            <a:rect l="l" t="t" r="r" b="b"/>
            <a:pathLst>
              <a:path w="929639" h="8365490">
                <a:moveTo>
                  <a:pt x="929513" y="0"/>
                </a:moveTo>
                <a:lnTo>
                  <a:pt x="0" y="0"/>
                </a:lnTo>
                <a:lnTo>
                  <a:pt x="0" y="60960"/>
                </a:lnTo>
                <a:lnTo>
                  <a:pt x="434086" y="60960"/>
                </a:lnTo>
                <a:lnTo>
                  <a:pt x="434086" y="929640"/>
                </a:lnTo>
                <a:lnTo>
                  <a:pt x="0" y="929640"/>
                </a:lnTo>
                <a:lnTo>
                  <a:pt x="0" y="990600"/>
                </a:lnTo>
                <a:lnTo>
                  <a:pt x="434086" y="990600"/>
                </a:lnTo>
                <a:lnTo>
                  <a:pt x="434086" y="1859280"/>
                </a:lnTo>
                <a:lnTo>
                  <a:pt x="0" y="1859280"/>
                </a:lnTo>
                <a:lnTo>
                  <a:pt x="0" y="1920240"/>
                </a:lnTo>
                <a:lnTo>
                  <a:pt x="434086" y="1920240"/>
                </a:lnTo>
                <a:lnTo>
                  <a:pt x="434086" y="2788920"/>
                </a:lnTo>
                <a:lnTo>
                  <a:pt x="0" y="2788920"/>
                </a:lnTo>
                <a:lnTo>
                  <a:pt x="0" y="2849880"/>
                </a:lnTo>
                <a:lnTo>
                  <a:pt x="434086" y="2849880"/>
                </a:lnTo>
                <a:lnTo>
                  <a:pt x="434086" y="3718560"/>
                </a:lnTo>
                <a:lnTo>
                  <a:pt x="0" y="3718560"/>
                </a:lnTo>
                <a:lnTo>
                  <a:pt x="0" y="3779520"/>
                </a:lnTo>
                <a:lnTo>
                  <a:pt x="434086" y="3779520"/>
                </a:lnTo>
                <a:lnTo>
                  <a:pt x="434086" y="4648200"/>
                </a:lnTo>
                <a:lnTo>
                  <a:pt x="0" y="4648200"/>
                </a:lnTo>
                <a:lnTo>
                  <a:pt x="0" y="4709160"/>
                </a:lnTo>
                <a:lnTo>
                  <a:pt x="434086" y="4709160"/>
                </a:lnTo>
                <a:lnTo>
                  <a:pt x="434086" y="5577840"/>
                </a:lnTo>
                <a:lnTo>
                  <a:pt x="0" y="5577840"/>
                </a:lnTo>
                <a:lnTo>
                  <a:pt x="0" y="5638800"/>
                </a:lnTo>
                <a:lnTo>
                  <a:pt x="434086" y="5638800"/>
                </a:lnTo>
                <a:lnTo>
                  <a:pt x="434086" y="6507480"/>
                </a:lnTo>
                <a:lnTo>
                  <a:pt x="0" y="6507480"/>
                </a:lnTo>
                <a:lnTo>
                  <a:pt x="0" y="6568440"/>
                </a:lnTo>
                <a:lnTo>
                  <a:pt x="434086" y="6568440"/>
                </a:lnTo>
                <a:lnTo>
                  <a:pt x="434086" y="7435850"/>
                </a:lnTo>
                <a:lnTo>
                  <a:pt x="0" y="7435850"/>
                </a:lnTo>
                <a:lnTo>
                  <a:pt x="0" y="7498080"/>
                </a:lnTo>
                <a:lnTo>
                  <a:pt x="434086" y="7498080"/>
                </a:lnTo>
                <a:lnTo>
                  <a:pt x="434086" y="8365490"/>
                </a:lnTo>
                <a:lnTo>
                  <a:pt x="495427" y="8365490"/>
                </a:lnTo>
                <a:lnTo>
                  <a:pt x="495427" y="7498080"/>
                </a:lnTo>
                <a:lnTo>
                  <a:pt x="929513" y="7498080"/>
                </a:lnTo>
                <a:lnTo>
                  <a:pt x="929513" y="7435850"/>
                </a:lnTo>
                <a:lnTo>
                  <a:pt x="495427" y="7435850"/>
                </a:lnTo>
                <a:lnTo>
                  <a:pt x="495427" y="6568440"/>
                </a:lnTo>
                <a:lnTo>
                  <a:pt x="929513" y="6568440"/>
                </a:lnTo>
                <a:lnTo>
                  <a:pt x="929513" y="6507480"/>
                </a:lnTo>
                <a:lnTo>
                  <a:pt x="495427" y="6507480"/>
                </a:lnTo>
                <a:lnTo>
                  <a:pt x="495427" y="5638800"/>
                </a:lnTo>
                <a:lnTo>
                  <a:pt x="929513" y="5638800"/>
                </a:lnTo>
                <a:lnTo>
                  <a:pt x="929513" y="5577840"/>
                </a:lnTo>
                <a:lnTo>
                  <a:pt x="495427" y="5577840"/>
                </a:lnTo>
                <a:lnTo>
                  <a:pt x="495427" y="4709160"/>
                </a:lnTo>
                <a:lnTo>
                  <a:pt x="929513" y="4709160"/>
                </a:lnTo>
                <a:lnTo>
                  <a:pt x="929513" y="4648200"/>
                </a:lnTo>
                <a:lnTo>
                  <a:pt x="495427" y="4648200"/>
                </a:lnTo>
                <a:lnTo>
                  <a:pt x="495427" y="3779520"/>
                </a:lnTo>
                <a:lnTo>
                  <a:pt x="929513" y="3779520"/>
                </a:lnTo>
                <a:lnTo>
                  <a:pt x="929513" y="3718560"/>
                </a:lnTo>
                <a:lnTo>
                  <a:pt x="495427" y="3718560"/>
                </a:lnTo>
                <a:lnTo>
                  <a:pt x="495427" y="2849880"/>
                </a:lnTo>
                <a:lnTo>
                  <a:pt x="929513" y="2849880"/>
                </a:lnTo>
                <a:lnTo>
                  <a:pt x="929513" y="2788920"/>
                </a:lnTo>
                <a:lnTo>
                  <a:pt x="495427" y="2788920"/>
                </a:lnTo>
                <a:lnTo>
                  <a:pt x="495427" y="1920240"/>
                </a:lnTo>
                <a:lnTo>
                  <a:pt x="929513" y="1920240"/>
                </a:lnTo>
                <a:lnTo>
                  <a:pt x="929513" y="1859280"/>
                </a:lnTo>
                <a:lnTo>
                  <a:pt x="495427" y="1859280"/>
                </a:lnTo>
                <a:lnTo>
                  <a:pt x="495427" y="990600"/>
                </a:lnTo>
                <a:lnTo>
                  <a:pt x="929513" y="990600"/>
                </a:lnTo>
                <a:lnTo>
                  <a:pt x="929513" y="929640"/>
                </a:lnTo>
                <a:lnTo>
                  <a:pt x="495427" y="929640"/>
                </a:lnTo>
                <a:lnTo>
                  <a:pt x="495427" y="60960"/>
                </a:lnTo>
                <a:lnTo>
                  <a:pt x="929513" y="60960"/>
                </a:lnTo>
                <a:lnTo>
                  <a:pt x="929513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63414" y="9356826"/>
            <a:ext cx="929640" cy="929640"/>
          </a:xfrm>
          <a:custGeom>
            <a:avLst/>
            <a:gdLst/>
            <a:ahLst/>
            <a:cxnLst/>
            <a:rect l="l" t="t" r="r" b="b"/>
            <a:pathLst>
              <a:path w="929639" h="929640">
                <a:moveTo>
                  <a:pt x="929640" y="868197"/>
                </a:moveTo>
                <a:lnTo>
                  <a:pt x="495554" y="868197"/>
                </a:lnTo>
                <a:lnTo>
                  <a:pt x="495554" y="0"/>
                </a:lnTo>
                <a:lnTo>
                  <a:pt x="434213" y="0"/>
                </a:lnTo>
                <a:lnTo>
                  <a:pt x="434213" y="868197"/>
                </a:lnTo>
                <a:lnTo>
                  <a:pt x="0" y="868197"/>
                </a:lnTo>
                <a:lnTo>
                  <a:pt x="0" y="929538"/>
                </a:lnTo>
                <a:lnTo>
                  <a:pt x="929640" y="929538"/>
                </a:lnTo>
                <a:lnTo>
                  <a:pt x="929640" y="868197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63414" y="0"/>
            <a:ext cx="929640" cy="8366125"/>
          </a:xfrm>
          <a:custGeom>
            <a:avLst/>
            <a:gdLst/>
            <a:ahLst/>
            <a:cxnLst/>
            <a:rect l="l" t="t" r="r" b="b"/>
            <a:pathLst>
              <a:path w="929639" h="8366125">
                <a:moveTo>
                  <a:pt x="929640" y="0"/>
                </a:moveTo>
                <a:lnTo>
                  <a:pt x="0" y="0"/>
                </a:lnTo>
                <a:lnTo>
                  <a:pt x="0" y="61341"/>
                </a:lnTo>
                <a:lnTo>
                  <a:pt x="434213" y="61341"/>
                </a:lnTo>
                <a:lnTo>
                  <a:pt x="434213" y="929513"/>
                </a:lnTo>
                <a:lnTo>
                  <a:pt x="0" y="929513"/>
                </a:lnTo>
                <a:lnTo>
                  <a:pt x="0" y="990854"/>
                </a:lnTo>
                <a:lnTo>
                  <a:pt x="434213" y="990854"/>
                </a:lnTo>
                <a:lnTo>
                  <a:pt x="434213" y="1859153"/>
                </a:lnTo>
                <a:lnTo>
                  <a:pt x="0" y="1859153"/>
                </a:lnTo>
                <a:lnTo>
                  <a:pt x="0" y="1920494"/>
                </a:lnTo>
                <a:lnTo>
                  <a:pt x="434213" y="1920494"/>
                </a:lnTo>
                <a:lnTo>
                  <a:pt x="434213" y="2788666"/>
                </a:lnTo>
                <a:lnTo>
                  <a:pt x="0" y="2788666"/>
                </a:lnTo>
                <a:lnTo>
                  <a:pt x="0" y="2850007"/>
                </a:lnTo>
                <a:lnTo>
                  <a:pt x="434213" y="2850007"/>
                </a:lnTo>
                <a:lnTo>
                  <a:pt x="434213" y="3718179"/>
                </a:lnTo>
                <a:lnTo>
                  <a:pt x="0" y="3718179"/>
                </a:lnTo>
                <a:lnTo>
                  <a:pt x="0" y="3779520"/>
                </a:lnTo>
                <a:lnTo>
                  <a:pt x="434213" y="3779520"/>
                </a:lnTo>
                <a:lnTo>
                  <a:pt x="434213" y="4647692"/>
                </a:lnTo>
                <a:lnTo>
                  <a:pt x="0" y="4647692"/>
                </a:lnTo>
                <a:lnTo>
                  <a:pt x="0" y="4709033"/>
                </a:lnTo>
                <a:lnTo>
                  <a:pt x="434213" y="4709033"/>
                </a:lnTo>
                <a:lnTo>
                  <a:pt x="434213" y="5577332"/>
                </a:lnTo>
                <a:lnTo>
                  <a:pt x="0" y="5577332"/>
                </a:lnTo>
                <a:lnTo>
                  <a:pt x="0" y="5638673"/>
                </a:lnTo>
                <a:lnTo>
                  <a:pt x="434213" y="5638673"/>
                </a:lnTo>
                <a:lnTo>
                  <a:pt x="434213" y="6506845"/>
                </a:lnTo>
                <a:lnTo>
                  <a:pt x="0" y="6506845"/>
                </a:lnTo>
                <a:lnTo>
                  <a:pt x="0" y="6568186"/>
                </a:lnTo>
                <a:lnTo>
                  <a:pt x="434213" y="6568186"/>
                </a:lnTo>
                <a:lnTo>
                  <a:pt x="434213" y="7436358"/>
                </a:lnTo>
                <a:lnTo>
                  <a:pt x="0" y="7436358"/>
                </a:lnTo>
                <a:lnTo>
                  <a:pt x="0" y="7497699"/>
                </a:lnTo>
                <a:lnTo>
                  <a:pt x="434213" y="7497699"/>
                </a:lnTo>
                <a:lnTo>
                  <a:pt x="434213" y="8365871"/>
                </a:lnTo>
                <a:lnTo>
                  <a:pt x="495554" y="8365871"/>
                </a:lnTo>
                <a:lnTo>
                  <a:pt x="495554" y="7497699"/>
                </a:lnTo>
                <a:lnTo>
                  <a:pt x="929640" y="7497699"/>
                </a:lnTo>
                <a:lnTo>
                  <a:pt x="929640" y="7436358"/>
                </a:lnTo>
                <a:lnTo>
                  <a:pt x="495554" y="7436358"/>
                </a:lnTo>
                <a:lnTo>
                  <a:pt x="495554" y="6568186"/>
                </a:lnTo>
                <a:lnTo>
                  <a:pt x="929640" y="6568186"/>
                </a:lnTo>
                <a:lnTo>
                  <a:pt x="929640" y="6506845"/>
                </a:lnTo>
                <a:lnTo>
                  <a:pt x="495554" y="6506845"/>
                </a:lnTo>
                <a:lnTo>
                  <a:pt x="495554" y="5638673"/>
                </a:lnTo>
                <a:lnTo>
                  <a:pt x="929640" y="5638673"/>
                </a:lnTo>
                <a:lnTo>
                  <a:pt x="929640" y="5577332"/>
                </a:lnTo>
                <a:lnTo>
                  <a:pt x="495554" y="5577332"/>
                </a:lnTo>
                <a:lnTo>
                  <a:pt x="495554" y="4709033"/>
                </a:lnTo>
                <a:lnTo>
                  <a:pt x="929640" y="4709033"/>
                </a:lnTo>
                <a:lnTo>
                  <a:pt x="929640" y="4647692"/>
                </a:lnTo>
                <a:lnTo>
                  <a:pt x="495554" y="4647692"/>
                </a:lnTo>
                <a:lnTo>
                  <a:pt x="495554" y="3779520"/>
                </a:lnTo>
                <a:lnTo>
                  <a:pt x="929640" y="3779520"/>
                </a:lnTo>
                <a:lnTo>
                  <a:pt x="929640" y="3718179"/>
                </a:lnTo>
                <a:lnTo>
                  <a:pt x="495554" y="3718179"/>
                </a:lnTo>
                <a:lnTo>
                  <a:pt x="495554" y="2850007"/>
                </a:lnTo>
                <a:lnTo>
                  <a:pt x="929640" y="2850007"/>
                </a:lnTo>
                <a:lnTo>
                  <a:pt x="929640" y="2788666"/>
                </a:lnTo>
                <a:lnTo>
                  <a:pt x="495554" y="2788666"/>
                </a:lnTo>
                <a:lnTo>
                  <a:pt x="495554" y="1920494"/>
                </a:lnTo>
                <a:lnTo>
                  <a:pt x="929640" y="1920494"/>
                </a:lnTo>
                <a:lnTo>
                  <a:pt x="929640" y="1859153"/>
                </a:lnTo>
                <a:lnTo>
                  <a:pt x="495554" y="1859153"/>
                </a:lnTo>
                <a:lnTo>
                  <a:pt x="495554" y="990854"/>
                </a:lnTo>
                <a:lnTo>
                  <a:pt x="929640" y="990854"/>
                </a:lnTo>
                <a:lnTo>
                  <a:pt x="929640" y="929513"/>
                </a:lnTo>
                <a:lnTo>
                  <a:pt x="495554" y="929513"/>
                </a:lnTo>
                <a:lnTo>
                  <a:pt x="495554" y="61341"/>
                </a:lnTo>
                <a:lnTo>
                  <a:pt x="929640" y="61341"/>
                </a:lnTo>
                <a:lnTo>
                  <a:pt x="929640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93054" y="9356826"/>
            <a:ext cx="929640" cy="929640"/>
          </a:xfrm>
          <a:custGeom>
            <a:avLst/>
            <a:gdLst/>
            <a:ahLst/>
            <a:cxnLst/>
            <a:rect l="l" t="t" r="r" b="b"/>
            <a:pathLst>
              <a:path w="929640" h="929640">
                <a:moveTo>
                  <a:pt x="929640" y="868197"/>
                </a:moveTo>
                <a:lnTo>
                  <a:pt x="495427" y="868197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8197"/>
                </a:lnTo>
                <a:lnTo>
                  <a:pt x="0" y="868197"/>
                </a:lnTo>
                <a:lnTo>
                  <a:pt x="0" y="929538"/>
                </a:lnTo>
                <a:lnTo>
                  <a:pt x="929640" y="929538"/>
                </a:lnTo>
                <a:lnTo>
                  <a:pt x="929640" y="868197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93054" y="0"/>
            <a:ext cx="929640" cy="8366125"/>
          </a:xfrm>
          <a:custGeom>
            <a:avLst/>
            <a:gdLst/>
            <a:ahLst/>
            <a:cxnLst/>
            <a:rect l="l" t="t" r="r" b="b"/>
            <a:pathLst>
              <a:path w="929640" h="8366125">
                <a:moveTo>
                  <a:pt x="929640" y="0"/>
                </a:moveTo>
                <a:lnTo>
                  <a:pt x="0" y="0"/>
                </a:lnTo>
                <a:lnTo>
                  <a:pt x="0" y="61341"/>
                </a:lnTo>
                <a:lnTo>
                  <a:pt x="434086" y="61341"/>
                </a:lnTo>
                <a:lnTo>
                  <a:pt x="434086" y="929513"/>
                </a:lnTo>
                <a:lnTo>
                  <a:pt x="0" y="929513"/>
                </a:lnTo>
                <a:lnTo>
                  <a:pt x="0" y="990854"/>
                </a:lnTo>
                <a:lnTo>
                  <a:pt x="434086" y="990854"/>
                </a:lnTo>
                <a:lnTo>
                  <a:pt x="434086" y="1859153"/>
                </a:lnTo>
                <a:lnTo>
                  <a:pt x="0" y="1859153"/>
                </a:lnTo>
                <a:lnTo>
                  <a:pt x="0" y="1920494"/>
                </a:lnTo>
                <a:lnTo>
                  <a:pt x="434086" y="1920494"/>
                </a:lnTo>
                <a:lnTo>
                  <a:pt x="434086" y="2788666"/>
                </a:lnTo>
                <a:lnTo>
                  <a:pt x="0" y="2788666"/>
                </a:lnTo>
                <a:lnTo>
                  <a:pt x="0" y="2850007"/>
                </a:lnTo>
                <a:lnTo>
                  <a:pt x="434086" y="2850007"/>
                </a:lnTo>
                <a:lnTo>
                  <a:pt x="434086" y="3718179"/>
                </a:lnTo>
                <a:lnTo>
                  <a:pt x="0" y="3718179"/>
                </a:lnTo>
                <a:lnTo>
                  <a:pt x="0" y="3779520"/>
                </a:lnTo>
                <a:lnTo>
                  <a:pt x="434086" y="3779520"/>
                </a:lnTo>
                <a:lnTo>
                  <a:pt x="434086" y="4647692"/>
                </a:lnTo>
                <a:lnTo>
                  <a:pt x="0" y="4647692"/>
                </a:lnTo>
                <a:lnTo>
                  <a:pt x="0" y="4709033"/>
                </a:lnTo>
                <a:lnTo>
                  <a:pt x="434086" y="4709033"/>
                </a:lnTo>
                <a:lnTo>
                  <a:pt x="434086" y="5577332"/>
                </a:lnTo>
                <a:lnTo>
                  <a:pt x="0" y="5577332"/>
                </a:lnTo>
                <a:lnTo>
                  <a:pt x="0" y="5638673"/>
                </a:lnTo>
                <a:lnTo>
                  <a:pt x="434086" y="5638673"/>
                </a:lnTo>
                <a:lnTo>
                  <a:pt x="434086" y="6506845"/>
                </a:lnTo>
                <a:lnTo>
                  <a:pt x="0" y="6506845"/>
                </a:lnTo>
                <a:lnTo>
                  <a:pt x="0" y="6568186"/>
                </a:lnTo>
                <a:lnTo>
                  <a:pt x="434086" y="6568186"/>
                </a:lnTo>
                <a:lnTo>
                  <a:pt x="434086" y="7436358"/>
                </a:lnTo>
                <a:lnTo>
                  <a:pt x="0" y="7436358"/>
                </a:lnTo>
                <a:lnTo>
                  <a:pt x="0" y="7497699"/>
                </a:lnTo>
                <a:lnTo>
                  <a:pt x="434086" y="7497699"/>
                </a:lnTo>
                <a:lnTo>
                  <a:pt x="434086" y="8365871"/>
                </a:lnTo>
                <a:lnTo>
                  <a:pt x="495427" y="8365871"/>
                </a:lnTo>
                <a:lnTo>
                  <a:pt x="495427" y="7497699"/>
                </a:lnTo>
                <a:lnTo>
                  <a:pt x="929640" y="7497699"/>
                </a:lnTo>
                <a:lnTo>
                  <a:pt x="929640" y="7436358"/>
                </a:lnTo>
                <a:lnTo>
                  <a:pt x="495427" y="7436358"/>
                </a:lnTo>
                <a:lnTo>
                  <a:pt x="495427" y="6568186"/>
                </a:lnTo>
                <a:lnTo>
                  <a:pt x="929640" y="6568186"/>
                </a:lnTo>
                <a:lnTo>
                  <a:pt x="929640" y="6506845"/>
                </a:lnTo>
                <a:lnTo>
                  <a:pt x="495427" y="6506845"/>
                </a:lnTo>
                <a:lnTo>
                  <a:pt x="495427" y="5638673"/>
                </a:lnTo>
                <a:lnTo>
                  <a:pt x="929640" y="5638673"/>
                </a:lnTo>
                <a:lnTo>
                  <a:pt x="929640" y="5577332"/>
                </a:lnTo>
                <a:lnTo>
                  <a:pt x="495427" y="5577332"/>
                </a:lnTo>
                <a:lnTo>
                  <a:pt x="495427" y="4709033"/>
                </a:lnTo>
                <a:lnTo>
                  <a:pt x="929640" y="4709033"/>
                </a:lnTo>
                <a:lnTo>
                  <a:pt x="929640" y="4647692"/>
                </a:lnTo>
                <a:lnTo>
                  <a:pt x="495427" y="4647692"/>
                </a:lnTo>
                <a:lnTo>
                  <a:pt x="495427" y="3779520"/>
                </a:lnTo>
                <a:lnTo>
                  <a:pt x="929640" y="3779520"/>
                </a:lnTo>
                <a:lnTo>
                  <a:pt x="929640" y="3718179"/>
                </a:lnTo>
                <a:lnTo>
                  <a:pt x="495427" y="3718179"/>
                </a:lnTo>
                <a:lnTo>
                  <a:pt x="495427" y="2850007"/>
                </a:lnTo>
                <a:lnTo>
                  <a:pt x="929640" y="2850007"/>
                </a:lnTo>
                <a:lnTo>
                  <a:pt x="929640" y="2788666"/>
                </a:lnTo>
                <a:lnTo>
                  <a:pt x="495427" y="2788666"/>
                </a:lnTo>
                <a:lnTo>
                  <a:pt x="495427" y="1920494"/>
                </a:lnTo>
                <a:lnTo>
                  <a:pt x="929640" y="1920494"/>
                </a:lnTo>
                <a:lnTo>
                  <a:pt x="929640" y="1859153"/>
                </a:lnTo>
                <a:lnTo>
                  <a:pt x="495427" y="1859153"/>
                </a:lnTo>
                <a:lnTo>
                  <a:pt x="495427" y="990854"/>
                </a:lnTo>
                <a:lnTo>
                  <a:pt x="929640" y="990854"/>
                </a:lnTo>
                <a:lnTo>
                  <a:pt x="929640" y="929513"/>
                </a:lnTo>
                <a:lnTo>
                  <a:pt x="495427" y="929513"/>
                </a:lnTo>
                <a:lnTo>
                  <a:pt x="495427" y="61341"/>
                </a:lnTo>
                <a:lnTo>
                  <a:pt x="929640" y="61341"/>
                </a:lnTo>
                <a:lnTo>
                  <a:pt x="929640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22694" y="9356826"/>
            <a:ext cx="929640" cy="929640"/>
          </a:xfrm>
          <a:custGeom>
            <a:avLst/>
            <a:gdLst/>
            <a:ahLst/>
            <a:cxnLst/>
            <a:rect l="l" t="t" r="r" b="b"/>
            <a:pathLst>
              <a:path w="929640" h="929640">
                <a:moveTo>
                  <a:pt x="929513" y="868197"/>
                </a:moveTo>
                <a:lnTo>
                  <a:pt x="495427" y="868197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8197"/>
                </a:lnTo>
                <a:lnTo>
                  <a:pt x="0" y="868197"/>
                </a:lnTo>
                <a:lnTo>
                  <a:pt x="0" y="929538"/>
                </a:lnTo>
                <a:lnTo>
                  <a:pt x="929513" y="929538"/>
                </a:lnTo>
                <a:lnTo>
                  <a:pt x="929513" y="868197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22694" y="0"/>
            <a:ext cx="929640" cy="8366125"/>
          </a:xfrm>
          <a:custGeom>
            <a:avLst/>
            <a:gdLst/>
            <a:ahLst/>
            <a:cxnLst/>
            <a:rect l="l" t="t" r="r" b="b"/>
            <a:pathLst>
              <a:path w="929640" h="8366125">
                <a:moveTo>
                  <a:pt x="929513" y="0"/>
                </a:moveTo>
                <a:lnTo>
                  <a:pt x="0" y="0"/>
                </a:lnTo>
                <a:lnTo>
                  <a:pt x="0" y="61341"/>
                </a:lnTo>
                <a:lnTo>
                  <a:pt x="434086" y="61341"/>
                </a:lnTo>
                <a:lnTo>
                  <a:pt x="434086" y="929513"/>
                </a:lnTo>
                <a:lnTo>
                  <a:pt x="0" y="929513"/>
                </a:lnTo>
                <a:lnTo>
                  <a:pt x="0" y="990854"/>
                </a:lnTo>
                <a:lnTo>
                  <a:pt x="434086" y="990854"/>
                </a:lnTo>
                <a:lnTo>
                  <a:pt x="434086" y="1859153"/>
                </a:lnTo>
                <a:lnTo>
                  <a:pt x="0" y="1859153"/>
                </a:lnTo>
                <a:lnTo>
                  <a:pt x="0" y="1920494"/>
                </a:lnTo>
                <a:lnTo>
                  <a:pt x="434086" y="1920494"/>
                </a:lnTo>
                <a:lnTo>
                  <a:pt x="434086" y="2788666"/>
                </a:lnTo>
                <a:lnTo>
                  <a:pt x="0" y="2788666"/>
                </a:lnTo>
                <a:lnTo>
                  <a:pt x="0" y="2850007"/>
                </a:lnTo>
                <a:lnTo>
                  <a:pt x="434086" y="2850007"/>
                </a:lnTo>
                <a:lnTo>
                  <a:pt x="434086" y="3718179"/>
                </a:lnTo>
                <a:lnTo>
                  <a:pt x="0" y="3718179"/>
                </a:lnTo>
                <a:lnTo>
                  <a:pt x="0" y="3779520"/>
                </a:lnTo>
                <a:lnTo>
                  <a:pt x="434086" y="3779520"/>
                </a:lnTo>
                <a:lnTo>
                  <a:pt x="434086" y="4647692"/>
                </a:lnTo>
                <a:lnTo>
                  <a:pt x="0" y="4647692"/>
                </a:lnTo>
                <a:lnTo>
                  <a:pt x="0" y="4709033"/>
                </a:lnTo>
                <a:lnTo>
                  <a:pt x="434086" y="4709033"/>
                </a:lnTo>
                <a:lnTo>
                  <a:pt x="434086" y="5577332"/>
                </a:lnTo>
                <a:lnTo>
                  <a:pt x="0" y="5577332"/>
                </a:lnTo>
                <a:lnTo>
                  <a:pt x="0" y="5638673"/>
                </a:lnTo>
                <a:lnTo>
                  <a:pt x="434086" y="5638673"/>
                </a:lnTo>
                <a:lnTo>
                  <a:pt x="434086" y="6506845"/>
                </a:lnTo>
                <a:lnTo>
                  <a:pt x="0" y="6506845"/>
                </a:lnTo>
                <a:lnTo>
                  <a:pt x="0" y="6568186"/>
                </a:lnTo>
                <a:lnTo>
                  <a:pt x="434086" y="6568186"/>
                </a:lnTo>
                <a:lnTo>
                  <a:pt x="434086" y="7436358"/>
                </a:lnTo>
                <a:lnTo>
                  <a:pt x="0" y="7436358"/>
                </a:lnTo>
                <a:lnTo>
                  <a:pt x="0" y="7497699"/>
                </a:lnTo>
                <a:lnTo>
                  <a:pt x="434086" y="7497699"/>
                </a:lnTo>
                <a:lnTo>
                  <a:pt x="434086" y="8365871"/>
                </a:lnTo>
                <a:lnTo>
                  <a:pt x="495427" y="8365871"/>
                </a:lnTo>
                <a:lnTo>
                  <a:pt x="495427" y="7497699"/>
                </a:lnTo>
                <a:lnTo>
                  <a:pt x="929513" y="7497699"/>
                </a:lnTo>
                <a:lnTo>
                  <a:pt x="929513" y="7436358"/>
                </a:lnTo>
                <a:lnTo>
                  <a:pt x="495427" y="7436358"/>
                </a:lnTo>
                <a:lnTo>
                  <a:pt x="495427" y="6568186"/>
                </a:lnTo>
                <a:lnTo>
                  <a:pt x="929513" y="6568186"/>
                </a:lnTo>
                <a:lnTo>
                  <a:pt x="929513" y="6506845"/>
                </a:lnTo>
                <a:lnTo>
                  <a:pt x="495427" y="6506845"/>
                </a:lnTo>
                <a:lnTo>
                  <a:pt x="495427" y="5638673"/>
                </a:lnTo>
                <a:lnTo>
                  <a:pt x="929513" y="5638673"/>
                </a:lnTo>
                <a:lnTo>
                  <a:pt x="929513" y="5577332"/>
                </a:lnTo>
                <a:lnTo>
                  <a:pt x="495427" y="5577332"/>
                </a:lnTo>
                <a:lnTo>
                  <a:pt x="495427" y="4709033"/>
                </a:lnTo>
                <a:lnTo>
                  <a:pt x="929513" y="4709033"/>
                </a:lnTo>
                <a:lnTo>
                  <a:pt x="929513" y="4647692"/>
                </a:lnTo>
                <a:lnTo>
                  <a:pt x="495427" y="4647692"/>
                </a:lnTo>
                <a:lnTo>
                  <a:pt x="495427" y="3779520"/>
                </a:lnTo>
                <a:lnTo>
                  <a:pt x="929513" y="3779520"/>
                </a:lnTo>
                <a:lnTo>
                  <a:pt x="929513" y="3718179"/>
                </a:lnTo>
                <a:lnTo>
                  <a:pt x="495427" y="3718179"/>
                </a:lnTo>
                <a:lnTo>
                  <a:pt x="495427" y="2850007"/>
                </a:lnTo>
                <a:lnTo>
                  <a:pt x="929513" y="2850007"/>
                </a:lnTo>
                <a:lnTo>
                  <a:pt x="929513" y="2788666"/>
                </a:lnTo>
                <a:lnTo>
                  <a:pt x="495427" y="2788666"/>
                </a:lnTo>
                <a:lnTo>
                  <a:pt x="495427" y="1920494"/>
                </a:lnTo>
                <a:lnTo>
                  <a:pt x="929513" y="1920494"/>
                </a:lnTo>
                <a:lnTo>
                  <a:pt x="929513" y="1859153"/>
                </a:lnTo>
                <a:lnTo>
                  <a:pt x="495427" y="1859153"/>
                </a:lnTo>
                <a:lnTo>
                  <a:pt x="495427" y="990854"/>
                </a:lnTo>
                <a:lnTo>
                  <a:pt x="929513" y="990854"/>
                </a:lnTo>
                <a:lnTo>
                  <a:pt x="929513" y="929513"/>
                </a:lnTo>
                <a:lnTo>
                  <a:pt x="495427" y="929513"/>
                </a:lnTo>
                <a:lnTo>
                  <a:pt x="495427" y="61341"/>
                </a:lnTo>
                <a:lnTo>
                  <a:pt x="929513" y="61341"/>
                </a:lnTo>
                <a:lnTo>
                  <a:pt x="929513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52207" y="9356826"/>
            <a:ext cx="929640" cy="929640"/>
          </a:xfrm>
          <a:custGeom>
            <a:avLst/>
            <a:gdLst/>
            <a:ahLst/>
            <a:cxnLst/>
            <a:rect l="l" t="t" r="r" b="b"/>
            <a:pathLst>
              <a:path w="929640" h="929640">
                <a:moveTo>
                  <a:pt x="929640" y="868197"/>
                </a:moveTo>
                <a:lnTo>
                  <a:pt x="495554" y="868197"/>
                </a:lnTo>
                <a:lnTo>
                  <a:pt x="495554" y="0"/>
                </a:lnTo>
                <a:lnTo>
                  <a:pt x="434213" y="0"/>
                </a:lnTo>
                <a:lnTo>
                  <a:pt x="434213" y="868197"/>
                </a:lnTo>
                <a:lnTo>
                  <a:pt x="0" y="868197"/>
                </a:lnTo>
                <a:lnTo>
                  <a:pt x="0" y="929538"/>
                </a:lnTo>
                <a:lnTo>
                  <a:pt x="929640" y="929538"/>
                </a:lnTo>
                <a:lnTo>
                  <a:pt x="929640" y="868197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0" y="0"/>
            <a:ext cx="18288000" cy="10286365"/>
            <a:chOff x="0" y="0"/>
            <a:chExt cx="18288000" cy="10286365"/>
          </a:xfrm>
        </p:grpSpPr>
        <p:sp>
          <p:nvSpPr>
            <p:cNvPr id="20" name="object 20"/>
            <p:cNvSpPr/>
            <p:nvPr/>
          </p:nvSpPr>
          <p:spPr>
            <a:xfrm>
              <a:off x="7752207" y="0"/>
              <a:ext cx="4643120" cy="10286365"/>
            </a:xfrm>
            <a:custGeom>
              <a:avLst/>
              <a:gdLst/>
              <a:ahLst/>
              <a:cxnLst/>
              <a:rect l="l" t="t" r="r" b="b"/>
              <a:pathLst>
                <a:path w="4643120" h="10286365">
                  <a:moveTo>
                    <a:pt x="4642739" y="4648200"/>
                  </a:moveTo>
                  <a:lnTo>
                    <a:pt x="4208653" y="4648200"/>
                  </a:lnTo>
                  <a:lnTo>
                    <a:pt x="4208653" y="3779520"/>
                  </a:lnTo>
                  <a:lnTo>
                    <a:pt x="4147312" y="3779520"/>
                  </a:lnTo>
                  <a:lnTo>
                    <a:pt x="4147312" y="7435850"/>
                  </a:lnTo>
                  <a:lnTo>
                    <a:pt x="3713099" y="7435850"/>
                  </a:lnTo>
                  <a:lnTo>
                    <a:pt x="3713099" y="7436358"/>
                  </a:lnTo>
                  <a:lnTo>
                    <a:pt x="3279013" y="7436358"/>
                  </a:lnTo>
                  <a:lnTo>
                    <a:pt x="3279013" y="6568186"/>
                  </a:lnTo>
                  <a:lnTo>
                    <a:pt x="3713099" y="6568186"/>
                  </a:lnTo>
                  <a:lnTo>
                    <a:pt x="3713099" y="6568440"/>
                  </a:lnTo>
                  <a:lnTo>
                    <a:pt x="4147312" y="6568440"/>
                  </a:lnTo>
                  <a:lnTo>
                    <a:pt x="4147312" y="6507480"/>
                  </a:lnTo>
                  <a:lnTo>
                    <a:pt x="3713099" y="6507480"/>
                  </a:lnTo>
                  <a:lnTo>
                    <a:pt x="3713099" y="6506845"/>
                  </a:lnTo>
                  <a:lnTo>
                    <a:pt x="3279013" y="6506845"/>
                  </a:lnTo>
                  <a:lnTo>
                    <a:pt x="3279013" y="5638673"/>
                  </a:lnTo>
                  <a:lnTo>
                    <a:pt x="3713099" y="5638673"/>
                  </a:lnTo>
                  <a:lnTo>
                    <a:pt x="3713099" y="5638800"/>
                  </a:lnTo>
                  <a:lnTo>
                    <a:pt x="4147312" y="5638800"/>
                  </a:lnTo>
                  <a:lnTo>
                    <a:pt x="4147312" y="5577840"/>
                  </a:lnTo>
                  <a:lnTo>
                    <a:pt x="3713099" y="5577840"/>
                  </a:lnTo>
                  <a:lnTo>
                    <a:pt x="3713099" y="5577332"/>
                  </a:lnTo>
                  <a:lnTo>
                    <a:pt x="3279013" y="5577332"/>
                  </a:lnTo>
                  <a:lnTo>
                    <a:pt x="3279013" y="4709033"/>
                  </a:lnTo>
                  <a:lnTo>
                    <a:pt x="3713099" y="4709033"/>
                  </a:lnTo>
                  <a:lnTo>
                    <a:pt x="3713099" y="4709160"/>
                  </a:lnTo>
                  <a:lnTo>
                    <a:pt x="4147312" y="4709160"/>
                  </a:lnTo>
                  <a:lnTo>
                    <a:pt x="4147312" y="4648200"/>
                  </a:lnTo>
                  <a:lnTo>
                    <a:pt x="3713099" y="4648200"/>
                  </a:lnTo>
                  <a:lnTo>
                    <a:pt x="3713099" y="4647692"/>
                  </a:lnTo>
                  <a:lnTo>
                    <a:pt x="3279013" y="4647692"/>
                  </a:lnTo>
                  <a:lnTo>
                    <a:pt x="3279013" y="3779520"/>
                  </a:lnTo>
                  <a:lnTo>
                    <a:pt x="3713099" y="3779520"/>
                  </a:lnTo>
                  <a:lnTo>
                    <a:pt x="3713099" y="3718179"/>
                  </a:lnTo>
                  <a:lnTo>
                    <a:pt x="3279013" y="3718179"/>
                  </a:lnTo>
                  <a:lnTo>
                    <a:pt x="3279013" y="2850007"/>
                  </a:lnTo>
                  <a:lnTo>
                    <a:pt x="3713099" y="2850007"/>
                  </a:lnTo>
                  <a:lnTo>
                    <a:pt x="3713099" y="2788666"/>
                  </a:lnTo>
                  <a:lnTo>
                    <a:pt x="3279013" y="2788666"/>
                  </a:lnTo>
                  <a:lnTo>
                    <a:pt x="3279013" y="1920494"/>
                  </a:lnTo>
                  <a:lnTo>
                    <a:pt x="3713099" y="1920494"/>
                  </a:lnTo>
                  <a:lnTo>
                    <a:pt x="3713099" y="1859153"/>
                  </a:lnTo>
                  <a:lnTo>
                    <a:pt x="3279013" y="1859153"/>
                  </a:lnTo>
                  <a:lnTo>
                    <a:pt x="3279013" y="990854"/>
                  </a:lnTo>
                  <a:lnTo>
                    <a:pt x="3713099" y="990854"/>
                  </a:lnTo>
                  <a:lnTo>
                    <a:pt x="3713099" y="929513"/>
                  </a:lnTo>
                  <a:lnTo>
                    <a:pt x="3279013" y="929513"/>
                  </a:lnTo>
                  <a:lnTo>
                    <a:pt x="3279013" y="61341"/>
                  </a:lnTo>
                  <a:lnTo>
                    <a:pt x="3713099" y="61341"/>
                  </a:lnTo>
                  <a:lnTo>
                    <a:pt x="3713099" y="0"/>
                  </a:lnTo>
                  <a:lnTo>
                    <a:pt x="3217672" y="0"/>
                  </a:lnTo>
                  <a:lnTo>
                    <a:pt x="3217672" y="61341"/>
                  </a:lnTo>
                  <a:lnTo>
                    <a:pt x="3217672" y="929513"/>
                  </a:lnTo>
                  <a:lnTo>
                    <a:pt x="3217672" y="7436358"/>
                  </a:lnTo>
                  <a:lnTo>
                    <a:pt x="2783586" y="7436358"/>
                  </a:lnTo>
                  <a:lnTo>
                    <a:pt x="2783586" y="7435850"/>
                  </a:lnTo>
                  <a:lnTo>
                    <a:pt x="2349373" y="7435850"/>
                  </a:lnTo>
                  <a:lnTo>
                    <a:pt x="2349373" y="6568440"/>
                  </a:lnTo>
                  <a:lnTo>
                    <a:pt x="2783586" y="6568440"/>
                  </a:lnTo>
                  <a:lnTo>
                    <a:pt x="2783586" y="6568186"/>
                  </a:lnTo>
                  <a:lnTo>
                    <a:pt x="3217672" y="6568186"/>
                  </a:lnTo>
                  <a:lnTo>
                    <a:pt x="3217672" y="6506845"/>
                  </a:lnTo>
                  <a:lnTo>
                    <a:pt x="2783586" y="6506845"/>
                  </a:lnTo>
                  <a:lnTo>
                    <a:pt x="2783586" y="6507480"/>
                  </a:lnTo>
                  <a:lnTo>
                    <a:pt x="2349373" y="6507480"/>
                  </a:lnTo>
                  <a:lnTo>
                    <a:pt x="2349373" y="5638800"/>
                  </a:lnTo>
                  <a:lnTo>
                    <a:pt x="2783586" y="5638800"/>
                  </a:lnTo>
                  <a:lnTo>
                    <a:pt x="2783586" y="5638673"/>
                  </a:lnTo>
                  <a:lnTo>
                    <a:pt x="3217672" y="5638673"/>
                  </a:lnTo>
                  <a:lnTo>
                    <a:pt x="3217672" y="5577332"/>
                  </a:lnTo>
                  <a:lnTo>
                    <a:pt x="2783586" y="5577332"/>
                  </a:lnTo>
                  <a:lnTo>
                    <a:pt x="2783586" y="5577840"/>
                  </a:lnTo>
                  <a:lnTo>
                    <a:pt x="2349373" y="5577840"/>
                  </a:lnTo>
                  <a:lnTo>
                    <a:pt x="2349373" y="4709160"/>
                  </a:lnTo>
                  <a:lnTo>
                    <a:pt x="2783586" y="4709160"/>
                  </a:lnTo>
                  <a:lnTo>
                    <a:pt x="2783586" y="4709033"/>
                  </a:lnTo>
                  <a:lnTo>
                    <a:pt x="3217672" y="4709033"/>
                  </a:lnTo>
                  <a:lnTo>
                    <a:pt x="3217672" y="4647692"/>
                  </a:lnTo>
                  <a:lnTo>
                    <a:pt x="2783586" y="4647692"/>
                  </a:lnTo>
                  <a:lnTo>
                    <a:pt x="2783586" y="4648200"/>
                  </a:lnTo>
                  <a:lnTo>
                    <a:pt x="2349373" y="4648200"/>
                  </a:lnTo>
                  <a:lnTo>
                    <a:pt x="2349373" y="3779520"/>
                  </a:lnTo>
                  <a:lnTo>
                    <a:pt x="2783586" y="3779520"/>
                  </a:lnTo>
                  <a:lnTo>
                    <a:pt x="3217672" y="3779520"/>
                  </a:lnTo>
                  <a:lnTo>
                    <a:pt x="3217672" y="3718179"/>
                  </a:lnTo>
                  <a:lnTo>
                    <a:pt x="2783586" y="3718179"/>
                  </a:lnTo>
                  <a:lnTo>
                    <a:pt x="2783586" y="3718560"/>
                  </a:lnTo>
                  <a:lnTo>
                    <a:pt x="2349373" y="3718560"/>
                  </a:lnTo>
                  <a:lnTo>
                    <a:pt x="2349373" y="2849880"/>
                  </a:lnTo>
                  <a:lnTo>
                    <a:pt x="2783586" y="2849880"/>
                  </a:lnTo>
                  <a:lnTo>
                    <a:pt x="2783586" y="2850007"/>
                  </a:lnTo>
                  <a:lnTo>
                    <a:pt x="3217672" y="2850007"/>
                  </a:lnTo>
                  <a:lnTo>
                    <a:pt x="3217672" y="2788666"/>
                  </a:lnTo>
                  <a:lnTo>
                    <a:pt x="2783586" y="2788666"/>
                  </a:lnTo>
                  <a:lnTo>
                    <a:pt x="2783586" y="2788920"/>
                  </a:lnTo>
                  <a:lnTo>
                    <a:pt x="2349373" y="2788920"/>
                  </a:lnTo>
                  <a:lnTo>
                    <a:pt x="2349373" y="1920240"/>
                  </a:lnTo>
                  <a:lnTo>
                    <a:pt x="2783586" y="1920240"/>
                  </a:lnTo>
                  <a:lnTo>
                    <a:pt x="2783586" y="1920494"/>
                  </a:lnTo>
                  <a:lnTo>
                    <a:pt x="3217672" y="1920494"/>
                  </a:lnTo>
                  <a:lnTo>
                    <a:pt x="3217672" y="1859153"/>
                  </a:lnTo>
                  <a:lnTo>
                    <a:pt x="2783586" y="1859153"/>
                  </a:lnTo>
                  <a:lnTo>
                    <a:pt x="2783586" y="1859280"/>
                  </a:lnTo>
                  <a:lnTo>
                    <a:pt x="2349373" y="1859280"/>
                  </a:lnTo>
                  <a:lnTo>
                    <a:pt x="2349373" y="990600"/>
                  </a:lnTo>
                  <a:lnTo>
                    <a:pt x="2783586" y="990600"/>
                  </a:lnTo>
                  <a:lnTo>
                    <a:pt x="2783586" y="990854"/>
                  </a:lnTo>
                  <a:lnTo>
                    <a:pt x="3217672" y="990854"/>
                  </a:lnTo>
                  <a:lnTo>
                    <a:pt x="3217672" y="929513"/>
                  </a:lnTo>
                  <a:lnTo>
                    <a:pt x="2783586" y="929513"/>
                  </a:lnTo>
                  <a:lnTo>
                    <a:pt x="2783586" y="929640"/>
                  </a:lnTo>
                  <a:lnTo>
                    <a:pt x="2349373" y="929640"/>
                  </a:lnTo>
                  <a:lnTo>
                    <a:pt x="2349373" y="60960"/>
                  </a:lnTo>
                  <a:lnTo>
                    <a:pt x="2783586" y="60960"/>
                  </a:lnTo>
                  <a:lnTo>
                    <a:pt x="2783586" y="61341"/>
                  </a:lnTo>
                  <a:lnTo>
                    <a:pt x="3217672" y="61341"/>
                  </a:lnTo>
                  <a:lnTo>
                    <a:pt x="3217672" y="0"/>
                  </a:lnTo>
                  <a:lnTo>
                    <a:pt x="2783586" y="0"/>
                  </a:lnTo>
                  <a:lnTo>
                    <a:pt x="2288032" y="0"/>
                  </a:lnTo>
                  <a:lnTo>
                    <a:pt x="2288032" y="7435850"/>
                  </a:lnTo>
                  <a:lnTo>
                    <a:pt x="1853946" y="7435850"/>
                  </a:lnTo>
                  <a:lnTo>
                    <a:pt x="1853946" y="7436358"/>
                  </a:lnTo>
                  <a:lnTo>
                    <a:pt x="1425067" y="7436358"/>
                  </a:lnTo>
                  <a:lnTo>
                    <a:pt x="1425067" y="6568186"/>
                  </a:lnTo>
                  <a:lnTo>
                    <a:pt x="1853946" y="6568186"/>
                  </a:lnTo>
                  <a:lnTo>
                    <a:pt x="1853946" y="6568440"/>
                  </a:lnTo>
                  <a:lnTo>
                    <a:pt x="2288032" y="6568440"/>
                  </a:lnTo>
                  <a:lnTo>
                    <a:pt x="2288032" y="6507480"/>
                  </a:lnTo>
                  <a:lnTo>
                    <a:pt x="1853946" y="6507480"/>
                  </a:lnTo>
                  <a:lnTo>
                    <a:pt x="1853946" y="6506845"/>
                  </a:lnTo>
                  <a:lnTo>
                    <a:pt x="1425067" y="6506845"/>
                  </a:lnTo>
                  <a:lnTo>
                    <a:pt x="1425067" y="5638673"/>
                  </a:lnTo>
                  <a:lnTo>
                    <a:pt x="1853946" y="5638673"/>
                  </a:lnTo>
                  <a:lnTo>
                    <a:pt x="1853946" y="5638800"/>
                  </a:lnTo>
                  <a:lnTo>
                    <a:pt x="2288032" y="5638800"/>
                  </a:lnTo>
                  <a:lnTo>
                    <a:pt x="2288032" y="5577840"/>
                  </a:lnTo>
                  <a:lnTo>
                    <a:pt x="1853946" y="5577840"/>
                  </a:lnTo>
                  <a:lnTo>
                    <a:pt x="1853946" y="5577332"/>
                  </a:lnTo>
                  <a:lnTo>
                    <a:pt x="1425067" y="5577332"/>
                  </a:lnTo>
                  <a:lnTo>
                    <a:pt x="1425067" y="4709033"/>
                  </a:lnTo>
                  <a:lnTo>
                    <a:pt x="1853946" y="4709033"/>
                  </a:lnTo>
                  <a:lnTo>
                    <a:pt x="1853946" y="4709160"/>
                  </a:lnTo>
                  <a:lnTo>
                    <a:pt x="2288032" y="4709160"/>
                  </a:lnTo>
                  <a:lnTo>
                    <a:pt x="2288032" y="4648200"/>
                  </a:lnTo>
                  <a:lnTo>
                    <a:pt x="1853946" y="4648200"/>
                  </a:lnTo>
                  <a:lnTo>
                    <a:pt x="1853946" y="4647692"/>
                  </a:lnTo>
                  <a:lnTo>
                    <a:pt x="1425067" y="4647692"/>
                  </a:lnTo>
                  <a:lnTo>
                    <a:pt x="1425067" y="3779520"/>
                  </a:lnTo>
                  <a:lnTo>
                    <a:pt x="1853946" y="3779520"/>
                  </a:lnTo>
                  <a:lnTo>
                    <a:pt x="2288032" y="3779520"/>
                  </a:lnTo>
                  <a:lnTo>
                    <a:pt x="2288032" y="3718560"/>
                  </a:lnTo>
                  <a:lnTo>
                    <a:pt x="1853946" y="3718560"/>
                  </a:lnTo>
                  <a:lnTo>
                    <a:pt x="1853946" y="3718179"/>
                  </a:lnTo>
                  <a:lnTo>
                    <a:pt x="1425067" y="3718179"/>
                  </a:lnTo>
                  <a:lnTo>
                    <a:pt x="1425067" y="2850007"/>
                  </a:lnTo>
                  <a:lnTo>
                    <a:pt x="1853946" y="2850007"/>
                  </a:lnTo>
                  <a:lnTo>
                    <a:pt x="1853946" y="2849880"/>
                  </a:lnTo>
                  <a:lnTo>
                    <a:pt x="2288032" y="2849880"/>
                  </a:lnTo>
                  <a:lnTo>
                    <a:pt x="2288032" y="2788920"/>
                  </a:lnTo>
                  <a:lnTo>
                    <a:pt x="1853946" y="2788920"/>
                  </a:lnTo>
                  <a:lnTo>
                    <a:pt x="1853946" y="2788666"/>
                  </a:lnTo>
                  <a:lnTo>
                    <a:pt x="1425067" y="2788666"/>
                  </a:lnTo>
                  <a:lnTo>
                    <a:pt x="1425067" y="1920494"/>
                  </a:lnTo>
                  <a:lnTo>
                    <a:pt x="1853946" y="1920494"/>
                  </a:lnTo>
                  <a:lnTo>
                    <a:pt x="1853946" y="1920240"/>
                  </a:lnTo>
                  <a:lnTo>
                    <a:pt x="2288032" y="1920240"/>
                  </a:lnTo>
                  <a:lnTo>
                    <a:pt x="2288032" y="1859280"/>
                  </a:lnTo>
                  <a:lnTo>
                    <a:pt x="1853946" y="1859280"/>
                  </a:lnTo>
                  <a:lnTo>
                    <a:pt x="1853946" y="1859153"/>
                  </a:lnTo>
                  <a:lnTo>
                    <a:pt x="1425067" y="1859153"/>
                  </a:lnTo>
                  <a:lnTo>
                    <a:pt x="1425067" y="990854"/>
                  </a:lnTo>
                  <a:lnTo>
                    <a:pt x="1853946" y="990854"/>
                  </a:lnTo>
                  <a:lnTo>
                    <a:pt x="1853946" y="990600"/>
                  </a:lnTo>
                  <a:lnTo>
                    <a:pt x="2288032" y="990600"/>
                  </a:lnTo>
                  <a:lnTo>
                    <a:pt x="2288032" y="929640"/>
                  </a:lnTo>
                  <a:lnTo>
                    <a:pt x="1853946" y="929640"/>
                  </a:lnTo>
                  <a:lnTo>
                    <a:pt x="1853946" y="929513"/>
                  </a:lnTo>
                  <a:lnTo>
                    <a:pt x="1425067" y="929513"/>
                  </a:lnTo>
                  <a:lnTo>
                    <a:pt x="1425067" y="61341"/>
                  </a:lnTo>
                  <a:lnTo>
                    <a:pt x="1853946" y="61341"/>
                  </a:lnTo>
                  <a:lnTo>
                    <a:pt x="1853946" y="60960"/>
                  </a:lnTo>
                  <a:lnTo>
                    <a:pt x="2288032" y="60960"/>
                  </a:lnTo>
                  <a:lnTo>
                    <a:pt x="2288032" y="0"/>
                  </a:lnTo>
                  <a:lnTo>
                    <a:pt x="1853946" y="0"/>
                  </a:lnTo>
                  <a:lnTo>
                    <a:pt x="1394460" y="0"/>
                  </a:lnTo>
                  <a:lnTo>
                    <a:pt x="1389126" y="0"/>
                  </a:lnTo>
                  <a:lnTo>
                    <a:pt x="1358392" y="0"/>
                  </a:lnTo>
                  <a:lnTo>
                    <a:pt x="1358392" y="61341"/>
                  </a:lnTo>
                  <a:lnTo>
                    <a:pt x="1358392" y="7436358"/>
                  </a:lnTo>
                  <a:lnTo>
                    <a:pt x="929640" y="7436358"/>
                  </a:lnTo>
                  <a:lnTo>
                    <a:pt x="495554" y="7436358"/>
                  </a:lnTo>
                  <a:lnTo>
                    <a:pt x="495554" y="6568186"/>
                  </a:lnTo>
                  <a:lnTo>
                    <a:pt x="929640" y="6568186"/>
                  </a:lnTo>
                  <a:lnTo>
                    <a:pt x="1358392" y="6568186"/>
                  </a:lnTo>
                  <a:lnTo>
                    <a:pt x="1358392" y="6506845"/>
                  </a:lnTo>
                  <a:lnTo>
                    <a:pt x="929640" y="6506845"/>
                  </a:lnTo>
                  <a:lnTo>
                    <a:pt x="495554" y="6506845"/>
                  </a:lnTo>
                  <a:lnTo>
                    <a:pt x="495554" y="5638673"/>
                  </a:lnTo>
                  <a:lnTo>
                    <a:pt x="929640" y="5638673"/>
                  </a:lnTo>
                  <a:lnTo>
                    <a:pt x="1358392" y="5638673"/>
                  </a:lnTo>
                  <a:lnTo>
                    <a:pt x="1358392" y="5577332"/>
                  </a:lnTo>
                  <a:lnTo>
                    <a:pt x="929640" y="5577332"/>
                  </a:lnTo>
                  <a:lnTo>
                    <a:pt x="495554" y="5577332"/>
                  </a:lnTo>
                  <a:lnTo>
                    <a:pt x="495554" y="4709033"/>
                  </a:lnTo>
                  <a:lnTo>
                    <a:pt x="929640" y="4709033"/>
                  </a:lnTo>
                  <a:lnTo>
                    <a:pt x="1358392" y="4709033"/>
                  </a:lnTo>
                  <a:lnTo>
                    <a:pt x="1358392" y="4647692"/>
                  </a:lnTo>
                  <a:lnTo>
                    <a:pt x="929640" y="4647692"/>
                  </a:lnTo>
                  <a:lnTo>
                    <a:pt x="495554" y="4647692"/>
                  </a:lnTo>
                  <a:lnTo>
                    <a:pt x="495554" y="3779520"/>
                  </a:lnTo>
                  <a:lnTo>
                    <a:pt x="929640" y="3779520"/>
                  </a:lnTo>
                  <a:lnTo>
                    <a:pt x="1358392" y="3779520"/>
                  </a:lnTo>
                  <a:lnTo>
                    <a:pt x="1358392" y="3718179"/>
                  </a:lnTo>
                  <a:lnTo>
                    <a:pt x="929640" y="3718179"/>
                  </a:lnTo>
                  <a:lnTo>
                    <a:pt x="495554" y="3718179"/>
                  </a:lnTo>
                  <a:lnTo>
                    <a:pt x="495554" y="2850007"/>
                  </a:lnTo>
                  <a:lnTo>
                    <a:pt x="929640" y="2850007"/>
                  </a:lnTo>
                  <a:lnTo>
                    <a:pt x="1358392" y="2850007"/>
                  </a:lnTo>
                  <a:lnTo>
                    <a:pt x="1358392" y="2788666"/>
                  </a:lnTo>
                  <a:lnTo>
                    <a:pt x="929640" y="2788666"/>
                  </a:lnTo>
                  <a:lnTo>
                    <a:pt x="495554" y="2788666"/>
                  </a:lnTo>
                  <a:lnTo>
                    <a:pt x="495554" y="1920494"/>
                  </a:lnTo>
                  <a:lnTo>
                    <a:pt x="929640" y="1920494"/>
                  </a:lnTo>
                  <a:lnTo>
                    <a:pt x="1358392" y="1920494"/>
                  </a:lnTo>
                  <a:lnTo>
                    <a:pt x="1358392" y="1859153"/>
                  </a:lnTo>
                  <a:lnTo>
                    <a:pt x="929640" y="1859153"/>
                  </a:lnTo>
                  <a:lnTo>
                    <a:pt x="495554" y="1859153"/>
                  </a:lnTo>
                  <a:lnTo>
                    <a:pt x="495554" y="990854"/>
                  </a:lnTo>
                  <a:lnTo>
                    <a:pt x="929640" y="990854"/>
                  </a:lnTo>
                  <a:lnTo>
                    <a:pt x="1358392" y="990854"/>
                  </a:lnTo>
                  <a:lnTo>
                    <a:pt x="1358392" y="929513"/>
                  </a:lnTo>
                  <a:lnTo>
                    <a:pt x="929640" y="929513"/>
                  </a:lnTo>
                  <a:lnTo>
                    <a:pt x="495554" y="929513"/>
                  </a:lnTo>
                  <a:lnTo>
                    <a:pt x="495554" y="61341"/>
                  </a:lnTo>
                  <a:lnTo>
                    <a:pt x="929640" y="61341"/>
                  </a:lnTo>
                  <a:lnTo>
                    <a:pt x="1358392" y="61341"/>
                  </a:lnTo>
                  <a:lnTo>
                    <a:pt x="1358392" y="0"/>
                  </a:lnTo>
                  <a:lnTo>
                    <a:pt x="929640" y="0"/>
                  </a:lnTo>
                  <a:lnTo>
                    <a:pt x="0" y="0"/>
                  </a:lnTo>
                  <a:lnTo>
                    <a:pt x="0" y="61341"/>
                  </a:lnTo>
                  <a:lnTo>
                    <a:pt x="434213" y="61341"/>
                  </a:lnTo>
                  <a:lnTo>
                    <a:pt x="434213" y="929513"/>
                  </a:lnTo>
                  <a:lnTo>
                    <a:pt x="0" y="929513"/>
                  </a:lnTo>
                  <a:lnTo>
                    <a:pt x="0" y="990854"/>
                  </a:lnTo>
                  <a:lnTo>
                    <a:pt x="434213" y="990854"/>
                  </a:lnTo>
                  <a:lnTo>
                    <a:pt x="434213" y="1859153"/>
                  </a:lnTo>
                  <a:lnTo>
                    <a:pt x="0" y="1859153"/>
                  </a:lnTo>
                  <a:lnTo>
                    <a:pt x="0" y="1920494"/>
                  </a:lnTo>
                  <a:lnTo>
                    <a:pt x="434213" y="1920494"/>
                  </a:lnTo>
                  <a:lnTo>
                    <a:pt x="434213" y="2788666"/>
                  </a:lnTo>
                  <a:lnTo>
                    <a:pt x="0" y="2788666"/>
                  </a:lnTo>
                  <a:lnTo>
                    <a:pt x="0" y="2850007"/>
                  </a:lnTo>
                  <a:lnTo>
                    <a:pt x="434213" y="2850007"/>
                  </a:lnTo>
                  <a:lnTo>
                    <a:pt x="434213" y="3718179"/>
                  </a:lnTo>
                  <a:lnTo>
                    <a:pt x="0" y="3718179"/>
                  </a:lnTo>
                  <a:lnTo>
                    <a:pt x="0" y="3779520"/>
                  </a:lnTo>
                  <a:lnTo>
                    <a:pt x="434213" y="3779520"/>
                  </a:lnTo>
                  <a:lnTo>
                    <a:pt x="434213" y="4647692"/>
                  </a:lnTo>
                  <a:lnTo>
                    <a:pt x="0" y="4647692"/>
                  </a:lnTo>
                  <a:lnTo>
                    <a:pt x="0" y="4709033"/>
                  </a:lnTo>
                  <a:lnTo>
                    <a:pt x="434213" y="4709033"/>
                  </a:lnTo>
                  <a:lnTo>
                    <a:pt x="434213" y="5577332"/>
                  </a:lnTo>
                  <a:lnTo>
                    <a:pt x="0" y="5577332"/>
                  </a:lnTo>
                  <a:lnTo>
                    <a:pt x="0" y="5638673"/>
                  </a:lnTo>
                  <a:lnTo>
                    <a:pt x="434213" y="5638673"/>
                  </a:lnTo>
                  <a:lnTo>
                    <a:pt x="434213" y="6506845"/>
                  </a:lnTo>
                  <a:lnTo>
                    <a:pt x="0" y="6506845"/>
                  </a:lnTo>
                  <a:lnTo>
                    <a:pt x="0" y="6568186"/>
                  </a:lnTo>
                  <a:lnTo>
                    <a:pt x="434213" y="6568186"/>
                  </a:lnTo>
                  <a:lnTo>
                    <a:pt x="434213" y="7436358"/>
                  </a:lnTo>
                  <a:lnTo>
                    <a:pt x="0" y="7436358"/>
                  </a:lnTo>
                  <a:lnTo>
                    <a:pt x="0" y="7497699"/>
                  </a:lnTo>
                  <a:lnTo>
                    <a:pt x="434213" y="7497699"/>
                  </a:lnTo>
                  <a:lnTo>
                    <a:pt x="434213" y="8365871"/>
                  </a:lnTo>
                  <a:lnTo>
                    <a:pt x="495554" y="8365871"/>
                  </a:lnTo>
                  <a:lnTo>
                    <a:pt x="495554" y="7497699"/>
                  </a:lnTo>
                  <a:lnTo>
                    <a:pt x="929640" y="7497699"/>
                  </a:lnTo>
                  <a:lnTo>
                    <a:pt x="1358392" y="7497699"/>
                  </a:lnTo>
                  <a:lnTo>
                    <a:pt x="1358392" y="8365871"/>
                  </a:lnTo>
                  <a:lnTo>
                    <a:pt x="929640" y="8365871"/>
                  </a:lnTo>
                  <a:lnTo>
                    <a:pt x="929640" y="8427212"/>
                  </a:lnTo>
                  <a:lnTo>
                    <a:pt x="1358392" y="8427212"/>
                  </a:lnTo>
                  <a:lnTo>
                    <a:pt x="1358392" y="9295473"/>
                  </a:lnTo>
                  <a:lnTo>
                    <a:pt x="929640" y="9295473"/>
                  </a:lnTo>
                  <a:lnTo>
                    <a:pt x="929640" y="9356827"/>
                  </a:lnTo>
                  <a:lnTo>
                    <a:pt x="1358392" y="9356827"/>
                  </a:lnTo>
                  <a:lnTo>
                    <a:pt x="1358392" y="10225024"/>
                  </a:lnTo>
                  <a:lnTo>
                    <a:pt x="929640" y="10225024"/>
                  </a:lnTo>
                  <a:lnTo>
                    <a:pt x="929640" y="10286365"/>
                  </a:lnTo>
                  <a:lnTo>
                    <a:pt x="1389126" y="10286365"/>
                  </a:lnTo>
                  <a:lnTo>
                    <a:pt x="1394460" y="10286365"/>
                  </a:lnTo>
                  <a:lnTo>
                    <a:pt x="1853946" y="10286365"/>
                  </a:lnTo>
                  <a:lnTo>
                    <a:pt x="1853946" y="10285730"/>
                  </a:lnTo>
                  <a:lnTo>
                    <a:pt x="2783586" y="10285730"/>
                  </a:lnTo>
                  <a:lnTo>
                    <a:pt x="2783586" y="10286365"/>
                  </a:lnTo>
                  <a:lnTo>
                    <a:pt x="3713099" y="10286365"/>
                  </a:lnTo>
                  <a:lnTo>
                    <a:pt x="3713099" y="10285730"/>
                  </a:lnTo>
                  <a:lnTo>
                    <a:pt x="4642739" y="10285730"/>
                  </a:lnTo>
                  <a:lnTo>
                    <a:pt x="4642739" y="10224770"/>
                  </a:lnTo>
                  <a:lnTo>
                    <a:pt x="4208653" y="10224770"/>
                  </a:lnTo>
                  <a:lnTo>
                    <a:pt x="4208653" y="9357360"/>
                  </a:lnTo>
                  <a:lnTo>
                    <a:pt x="4147312" y="9357360"/>
                  </a:lnTo>
                  <a:lnTo>
                    <a:pt x="4147312" y="10224770"/>
                  </a:lnTo>
                  <a:lnTo>
                    <a:pt x="3713099" y="10224770"/>
                  </a:lnTo>
                  <a:lnTo>
                    <a:pt x="3713099" y="10225024"/>
                  </a:lnTo>
                  <a:lnTo>
                    <a:pt x="3279013" y="10225024"/>
                  </a:lnTo>
                  <a:lnTo>
                    <a:pt x="3279013" y="9356827"/>
                  </a:lnTo>
                  <a:lnTo>
                    <a:pt x="3217672" y="9356827"/>
                  </a:lnTo>
                  <a:lnTo>
                    <a:pt x="3217672" y="10225024"/>
                  </a:lnTo>
                  <a:lnTo>
                    <a:pt x="2783586" y="10225024"/>
                  </a:lnTo>
                  <a:lnTo>
                    <a:pt x="2783586" y="10224770"/>
                  </a:lnTo>
                  <a:lnTo>
                    <a:pt x="2349373" y="10224770"/>
                  </a:lnTo>
                  <a:lnTo>
                    <a:pt x="2349373" y="9357360"/>
                  </a:lnTo>
                  <a:lnTo>
                    <a:pt x="2288032" y="9357360"/>
                  </a:lnTo>
                  <a:lnTo>
                    <a:pt x="2288032" y="10224770"/>
                  </a:lnTo>
                  <a:lnTo>
                    <a:pt x="1853946" y="10224770"/>
                  </a:lnTo>
                  <a:lnTo>
                    <a:pt x="1853946" y="10225024"/>
                  </a:lnTo>
                  <a:lnTo>
                    <a:pt x="1425067" y="10225024"/>
                  </a:lnTo>
                  <a:lnTo>
                    <a:pt x="1425067" y="9356827"/>
                  </a:lnTo>
                  <a:lnTo>
                    <a:pt x="1853946" y="9356827"/>
                  </a:lnTo>
                  <a:lnTo>
                    <a:pt x="1853946" y="9295473"/>
                  </a:lnTo>
                  <a:lnTo>
                    <a:pt x="1425067" y="9295473"/>
                  </a:lnTo>
                  <a:lnTo>
                    <a:pt x="1425067" y="8427212"/>
                  </a:lnTo>
                  <a:lnTo>
                    <a:pt x="1853946" y="8427212"/>
                  </a:lnTo>
                  <a:lnTo>
                    <a:pt x="1853946" y="8365871"/>
                  </a:lnTo>
                  <a:lnTo>
                    <a:pt x="1425067" y="8365871"/>
                  </a:lnTo>
                  <a:lnTo>
                    <a:pt x="1425067" y="7497699"/>
                  </a:lnTo>
                  <a:lnTo>
                    <a:pt x="1853946" y="7497699"/>
                  </a:lnTo>
                  <a:lnTo>
                    <a:pt x="1853946" y="7498080"/>
                  </a:lnTo>
                  <a:lnTo>
                    <a:pt x="2288032" y="7498080"/>
                  </a:lnTo>
                  <a:lnTo>
                    <a:pt x="2288032" y="8365490"/>
                  </a:lnTo>
                  <a:lnTo>
                    <a:pt x="2349373" y="8365490"/>
                  </a:lnTo>
                  <a:lnTo>
                    <a:pt x="2349373" y="7498080"/>
                  </a:lnTo>
                  <a:lnTo>
                    <a:pt x="2783586" y="7498080"/>
                  </a:lnTo>
                  <a:lnTo>
                    <a:pt x="2783586" y="7497699"/>
                  </a:lnTo>
                  <a:lnTo>
                    <a:pt x="3217672" y="7497699"/>
                  </a:lnTo>
                  <a:lnTo>
                    <a:pt x="3217672" y="8365871"/>
                  </a:lnTo>
                  <a:lnTo>
                    <a:pt x="3279013" y="8365871"/>
                  </a:lnTo>
                  <a:lnTo>
                    <a:pt x="3279013" y="7497699"/>
                  </a:lnTo>
                  <a:lnTo>
                    <a:pt x="3713099" y="7497699"/>
                  </a:lnTo>
                  <a:lnTo>
                    <a:pt x="3713099" y="7498080"/>
                  </a:lnTo>
                  <a:lnTo>
                    <a:pt x="4147312" y="7498080"/>
                  </a:lnTo>
                  <a:lnTo>
                    <a:pt x="4147312" y="8365490"/>
                  </a:lnTo>
                  <a:lnTo>
                    <a:pt x="4208653" y="8365490"/>
                  </a:lnTo>
                  <a:lnTo>
                    <a:pt x="4208653" y="7498080"/>
                  </a:lnTo>
                  <a:lnTo>
                    <a:pt x="4642739" y="7498080"/>
                  </a:lnTo>
                  <a:lnTo>
                    <a:pt x="4642739" y="7435850"/>
                  </a:lnTo>
                  <a:lnTo>
                    <a:pt x="4208653" y="7435850"/>
                  </a:lnTo>
                  <a:lnTo>
                    <a:pt x="4208653" y="6568440"/>
                  </a:lnTo>
                  <a:lnTo>
                    <a:pt x="4642739" y="6568440"/>
                  </a:lnTo>
                  <a:lnTo>
                    <a:pt x="4642739" y="6507480"/>
                  </a:lnTo>
                  <a:lnTo>
                    <a:pt x="4208653" y="6507480"/>
                  </a:lnTo>
                  <a:lnTo>
                    <a:pt x="4208653" y="5638800"/>
                  </a:lnTo>
                  <a:lnTo>
                    <a:pt x="4642739" y="5638800"/>
                  </a:lnTo>
                  <a:lnTo>
                    <a:pt x="4642739" y="5577840"/>
                  </a:lnTo>
                  <a:lnTo>
                    <a:pt x="4208653" y="5577840"/>
                  </a:lnTo>
                  <a:lnTo>
                    <a:pt x="4208653" y="4709160"/>
                  </a:lnTo>
                  <a:lnTo>
                    <a:pt x="4642739" y="4709160"/>
                  </a:lnTo>
                  <a:lnTo>
                    <a:pt x="4642739" y="464820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465306" y="0"/>
              <a:ext cx="4648200" cy="10286365"/>
            </a:xfrm>
            <a:custGeom>
              <a:avLst/>
              <a:gdLst/>
              <a:ahLst/>
              <a:cxnLst/>
              <a:rect l="l" t="t" r="r" b="b"/>
              <a:pathLst>
                <a:path w="4648200" h="10286365">
                  <a:moveTo>
                    <a:pt x="3718433" y="0"/>
                  </a:moveTo>
                  <a:lnTo>
                    <a:pt x="3223006" y="0"/>
                  </a:lnTo>
                  <a:lnTo>
                    <a:pt x="3223006" y="60960"/>
                  </a:lnTo>
                  <a:lnTo>
                    <a:pt x="3223006" y="929640"/>
                  </a:lnTo>
                  <a:lnTo>
                    <a:pt x="3223006" y="7435850"/>
                  </a:lnTo>
                  <a:lnTo>
                    <a:pt x="2788920" y="7435850"/>
                  </a:lnTo>
                  <a:lnTo>
                    <a:pt x="2354707" y="7435850"/>
                  </a:lnTo>
                  <a:lnTo>
                    <a:pt x="2354707" y="6568440"/>
                  </a:lnTo>
                  <a:lnTo>
                    <a:pt x="2788920" y="6568440"/>
                  </a:lnTo>
                  <a:lnTo>
                    <a:pt x="3223006" y="6568440"/>
                  </a:lnTo>
                  <a:lnTo>
                    <a:pt x="3223006" y="6507480"/>
                  </a:lnTo>
                  <a:lnTo>
                    <a:pt x="2788920" y="6507480"/>
                  </a:lnTo>
                  <a:lnTo>
                    <a:pt x="2354707" y="6507480"/>
                  </a:lnTo>
                  <a:lnTo>
                    <a:pt x="2354707" y="5638800"/>
                  </a:lnTo>
                  <a:lnTo>
                    <a:pt x="2788920" y="5638800"/>
                  </a:lnTo>
                  <a:lnTo>
                    <a:pt x="3223006" y="5638800"/>
                  </a:lnTo>
                  <a:lnTo>
                    <a:pt x="3223006" y="5577840"/>
                  </a:lnTo>
                  <a:lnTo>
                    <a:pt x="2788920" y="5577840"/>
                  </a:lnTo>
                  <a:lnTo>
                    <a:pt x="2354707" y="5577840"/>
                  </a:lnTo>
                  <a:lnTo>
                    <a:pt x="2354707" y="4709160"/>
                  </a:lnTo>
                  <a:lnTo>
                    <a:pt x="2788920" y="4709160"/>
                  </a:lnTo>
                  <a:lnTo>
                    <a:pt x="3223006" y="4709160"/>
                  </a:lnTo>
                  <a:lnTo>
                    <a:pt x="3223006" y="4648200"/>
                  </a:lnTo>
                  <a:lnTo>
                    <a:pt x="2788920" y="4648200"/>
                  </a:lnTo>
                  <a:lnTo>
                    <a:pt x="2354707" y="4648200"/>
                  </a:lnTo>
                  <a:lnTo>
                    <a:pt x="2354707" y="3779520"/>
                  </a:lnTo>
                  <a:lnTo>
                    <a:pt x="2788920" y="3779520"/>
                  </a:lnTo>
                  <a:lnTo>
                    <a:pt x="3223006" y="3779520"/>
                  </a:lnTo>
                  <a:lnTo>
                    <a:pt x="3223006" y="3718560"/>
                  </a:lnTo>
                  <a:lnTo>
                    <a:pt x="2788920" y="3718560"/>
                  </a:lnTo>
                  <a:lnTo>
                    <a:pt x="2354707" y="3718560"/>
                  </a:lnTo>
                  <a:lnTo>
                    <a:pt x="2354707" y="2849880"/>
                  </a:lnTo>
                  <a:lnTo>
                    <a:pt x="2788920" y="2849880"/>
                  </a:lnTo>
                  <a:lnTo>
                    <a:pt x="3223006" y="2849880"/>
                  </a:lnTo>
                  <a:lnTo>
                    <a:pt x="3223006" y="2788920"/>
                  </a:lnTo>
                  <a:lnTo>
                    <a:pt x="2788920" y="2788920"/>
                  </a:lnTo>
                  <a:lnTo>
                    <a:pt x="2354707" y="2788920"/>
                  </a:lnTo>
                  <a:lnTo>
                    <a:pt x="2354707" y="1920240"/>
                  </a:lnTo>
                  <a:lnTo>
                    <a:pt x="2788920" y="1920240"/>
                  </a:lnTo>
                  <a:lnTo>
                    <a:pt x="3223006" y="1920240"/>
                  </a:lnTo>
                  <a:lnTo>
                    <a:pt x="3223006" y="1859280"/>
                  </a:lnTo>
                  <a:lnTo>
                    <a:pt x="2788920" y="1859280"/>
                  </a:lnTo>
                  <a:lnTo>
                    <a:pt x="2354707" y="1859280"/>
                  </a:lnTo>
                  <a:lnTo>
                    <a:pt x="2354707" y="990600"/>
                  </a:lnTo>
                  <a:lnTo>
                    <a:pt x="2788920" y="990600"/>
                  </a:lnTo>
                  <a:lnTo>
                    <a:pt x="3223006" y="990600"/>
                  </a:lnTo>
                  <a:lnTo>
                    <a:pt x="3223006" y="929640"/>
                  </a:lnTo>
                  <a:lnTo>
                    <a:pt x="2788920" y="929640"/>
                  </a:lnTo>
                  <a:lnTo>
                    <a:pt x="2354707" y="929640"/>
                  </a:lnTo>
                  <a:lnTo>
                    <a:pt x="2354707" y="60960"/>
                  </a:lnTo>
                  <a:lnTo>
                    <a:pt x="2788920" y="60960"/>
                  </a:lnTo>
                  <a:lnTo>
                    <a:pt x="3223006" y="60960"/>
                  </a:lnTo>
                  <a:lnTo>
                    <a:pt x="3223006" y="0"/>
                  </a:lnTo>
                  <a:lnTo>
                    <a:pt x="2788920" y="0"/>
                  </a:lnTo>
                  <a:lnTo>
                    <a:pt x="2293366" y="0"/>
                  </a:lnTo>
                  <a:lnTo>
                    <a:pt x="2293366" y="7435850"/>
                  </a:lnTo>
                  <a:lnTo>
                    <a:pt x="1859280" y="7435850"/>
                  </a:lnTo>
                  <a:lnTo>
                    <a:pt x="1425067" y="7435850"/>
                  </a:lnTo>
                  <a:lnTo>
                    <a:pt x="1425067" y="6568440"/>
                  </a:lnTo>
                  <a:lnTo>
                    <a:pt x="1859280" y="6568440"/>
                  </a:lnTo>
                  <a:lnTo>
                    <a:pt x="2293366" y="6568440"/>
                  </a:lnTo>
                  <a:lnTo>
                    <a:pt x="2293366" y="6507480"/>
                  </a:lnTo>
                  <a:lnTo>
                    <a:pt x="1859280" y="6507480"/>
                  </a:lnTo>
                  <a:lnTo>
                    <a:pt x="1425067" y="6507480"/>
                  </a:lnTo>
                  <a:lnTo>
                    <a:pt x="1425067" y="5638800"/>
                  </a:lnTo>
                  <a:lnTo>
                    <a:pt x="1859280" y="5638800"/>
                  </a:lnTo>
                  <a:lnTo>
                    <a:pt x="2293366" y="5638800"/>
                  </a:lnTo>
                  <a:lnTo>
                    <a:pt x="2293366" y="5577840"/>
                  </a:lnTo>
                  <a:lnTo>
                    <a:pt x="1859280" y="5577840"/>
                  </a:lnTo>
                  <a:lnTo>
                    <a:pt x="1425067" y="5577840"/>
                  </a:lnTo>
                  <a:lnTo>
                    <a:pt x="1425067" y="4709160"/>
                  </a:lnTo>
                  <a:lnTo>
                    <a:pt x="1859280" y="4709160"/>
                  </a:lnTo>
                  <a:lnTo>
                    <a:pt x="2293366" y="4709160"/>
                  </a:lnTo>
                  <a:lnTo>
                    <a:pt x="2293366" y="4648200"/>
                  </a:lnTo>
                  <a:lnTo>
                    <a:pt x="1859280" y="4648200"/>
                  </a:lnTo>
                  <a:lnTo>
                    <a:pt x="1425067" y="4648200"/>
                  </a:lnTo>
                  <a:lnTo>
                    <a:pt x="1425067" y="3779520"/>
                  </a:lnTo>
                  <a:lnTo>
                    <a:pt x="1859280" y="3779520"/>
                  </a:lnTo>
                  <a:lnTo>
                    <a:pt x="2293366" y="3779520"/>
                  </a:lnTo>
                  <a:lnTo>
                    <a:pt x="2293366" y="3718560"/>
                  </a:lnTo>
                  <a:lnTo>
                    <a:pt x="1859280" y="3718560"/>
                  </a:lnTo>
                  <a:lnTo>
                    <a:pt x="1425067" y="3718560"/>
                  </a:lnTo>
                  <a:lnTo>
                    <a:pt x="1425067" y="2849880"/>
                  </a:lnTo>
                  <a:lnTo>
                    <a:pt x="1859280" y="2849880"/>
                  </a:lnTo>
                  <a:lnTo>
                    <a:pt x="2293366" y="2849880"/>
                  </a:lnTo>
                  <a:lnTo>
                    <a:pt x="2293366" y="2788920"/>
                  </a:lnTo>
                  <a:lnTo>
                    <a:pt x="1859280" y="2788920"/>
                  </a:lnTo>
                  <a:lnTo>
                    <a:pt x="1425067" y="2788920"/>
                  </a:lnTo>
                  <a:lnTo>
                    <a:pt x="1425067" y="1920240"/>
                  </a:lnTo>
                  <a:lnTo>
                    <a:pt x="1859280" y="1920240"/>
                  </a:lnTo>
                  <a:lnTo>
                    <a:pt x="2293366" y="1920240"/>
                  </a:lnTo>
                  <a:lnTo>
                    <a:pt x="2293366" y="1859280"/>
                  </a:lnTo>
                  <a:lnTo>
                    <a:pt x="1859280" y="1859280"/>
                  </a:lnTo>
                  <a:lnTo>
                    <a:pt x="1425067" y="1859280"/>
                  </a:lnTo>
                  <a:lnTo>
                    <a:pt x="1425067" y="990600"/>
                  </a:lnTo>
                  <a:lnTo>
                    <a:pt x="1859280" y="990600"/>
                  </a:lnTo>
                  <a:lnTo>
                    <a:pt x="2293366" y="990600"/>
                  </a:lnTo>
                  <a:lnTo>
                    <a:pt x="2293366" y="929640"/>
                  </a:lnTo>
                  <a:lnTo>
                    <a:pt x="1859280" y="929640"/>
                  </a:lnTo>
                  <a:lnTo>
                    <a:pt x="1425067" y="929640"/>
                  </a:lnTo>
                  <a:lnTo>
                    <a:pt x="1425067" y="60960"/>
                  </a:lnTo>
                  <a:lnTo>
                    <a:pt x="1859280" y="60960"/>
                  </a:lnTo>
                  <a:lnTo>
                    <a:pt x="2293366" y="60960"/>
                  </a:lnTo>
                  <a:lnTo>
                    <a:pt x="2293366" y="0"/>
                  </a:lnTo>
                  <a:lnTo>
                    <a:pt x="1859280" y="0"/>
                  </a:lnTo>
                  <a:lnTo>
                    <a:pt x="1363726" y="0"/>
                  </a:lnTo>
                  <a:lnTo>
                    <a:pt x="1363726" y="3718560"/>
                  </a:lnTo>
                  <a:lnTo>
                    <a:pt x="929640" y="3718560"/>
                  </a:lnTo>
                  <a:lnTo>
                    <a:pt x="495554" y="3718560"/>
                  </a:lnTo>
                  <a:lnTo>
                    <a:pt x="495554" y="2849880"/>
                  </a:lnTo>
                  <a:lnTo>
                    <a:pt x="929640" y="2849880"/>
                  </a:lnTo>
                  <a:lnTo>
                    <a:pt x="1363726" y="2849880"/>
                  </a:lnTo>
                  <a:lnTo>
                    <a:pt x="1363726" y="2788920"/>
                  </a:lnTo>
                  <a:lnTo>
                    <a:pt x="929640" y="2788920"/>
                  </a:lnTo>
                  <a:lnTo>
                    <a:pt x="495554" y="2788920"/>
                  </a:lnTo>
                  <a:lnTo>
                    <a:pt x="495554" y="1920240"/>
                  </a:lnTo>
                  <a:lnTo>
                    <a:pt x="929640" y="1920240"/>
                  </a:lnTo>
                  <a:lnTo>
                    <a:pt x="1363726" y="1920240"/>
                  </a:lnTo>
                  <a:lnTo>
                    <a:pt x="1363726" y="1859280"/>
                  </a:lnTo>
                  <a:lnTo>
                    <a:pt x="929640" y="1859280"/>
                  </a:lnTo>
                  <a:lnTo>
                    <a:pt x="495554" y="1859280"/>
                  </a:lnTo>
                  <a:lnTo>
                    <a:pt x="495554" y="990600"/>
                  </a:lnTo>
                  <a:lnTo>
                    <a:pt x="929640" y="990600"/>
                  </a:lnTo>
                  <a:lnTo>
                    <a:pt x="1363726" y="990600"/>
                  </a:lnTo>
                  <a:lnTo>
                    <a:pt x="1363726" y="929640"/>
                  </a:lnTo>
                  <a:lnTo>
                    <a:pt x="929640" y="929640"/>
                  </a:lnTo>
                  <a:lnTo>
                    <a:pt x="495554" y="929640"/>
                  </a:lnTo>
                  <a:lnTo>
                    <a:pt x="495554" y="60960"/>
                  </a:lnTo>
                  <a:lnTo>
                    <a:pt x="929640" y="60960"/>
                  </a:lnTo>
                  <a:lnTo>
                    <a:pt x="1363726" y="60960"/>
                  </a:lnTo>
                  <a:lnTo>
                    <a:pt x="1363726" y="0"/>
                  </a:lnTo>
                  <a:lnTo>
                    <a:pt x="929640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434213" y="60960"/>
                  </a:lnTo>
                  <a:lnTo>
                    <a:pt x="434213" y="929640"/>
                  </a:lnTo>
                  <a:lnTo>
                    <a:pt x="0" y="929640"/>
                  </a:lnTo>
                  <a:lnTo>
                    <a:pt x="0" y="990600"/>
                  </a:lnTo>
                  <a:lnTo>
                    <a:pt x="434213" y="990600"/>
                  </a:lnTo>
                  <a:lnTo>
                    <a:pt x="434213" y="1859280"/>
                  </a:lnTo>
                  <a:lnTo>
                    <a:pt x="0" y="1859280"/>
                  </a:lnTo>
                  <a:lnTo>
                    <a:pt x="0" y="1920240"/>
                  </a:lnTo>
                  <a:lnTo>
                    <a:pt x="434213" y="1920240"/>
                  </a:lnTo>
                  <a:lnTo>
                    <a:pt x="434213" y="2788920"/>
                  </a:lnTo>
                  <a:lnTo>
                    <a:pt x="0" y="2788920"/>
                  </a:lnTo>
                  <a:lnTo>
                    <a:pt x="0" y="2849880"/>
                  </a:lnTo>
                  <a:lnTo>
                    <a:pt x="434213" y="2849880"/>
                  </a:lnTo>
                  <a:lnTo>
                    <a:pt x="434213" y="3718560"/>
                  </a:lnTo>
                  <a:lnTo>
                    <a:pt x="0" y="3718560"/>
                  </a:lnTo>
                  <a:lnTo>
                    <a:pt x="0" y="3779520"/>
                  </a:lnTo>
                  <a:lnTo>
                    <a:pt x="434213" y="3779520"/>
                  </a:lnTo>
                  <a:lnTo>
                    <a:pt x="434213" y="4648200"/>
                  </a:lnTo>
                  <a:lnTo>
                    <a:pt x="495554" y="4648200"/>
                  </a:lnTo>
                  <a:lnTo>
                    <a:pt x="495554" y="3779520"/>
                  </a:lnTo>
                  <a:lnTo>
                    <a:pt x="929640" y="3779520"/>
                  </a:lnTo>
                  <a:lnTo>
                    <a:pt x="1363726" y="3779520"/>
                  </a:lnTo>
                  <a:lnTo>
                    <a:pt x="1363726" y="4648200"/>
                  </a:lnTo>
                  <a:lnTo>
                    <a:pt x="929640" y="4648200"/>
                  </a:lnTo>
                  <a:lnTo>
                    <a:pt x="929640" y="4709160"/>
                  </a:lnTo>
                  <a:lnTo>
                    <a:pt x="1363726" y="4709160"/>
                  </a:lnTo>
                  <a:lnTo>
                    <a:pt x="1363726" y="5577840"/>
                  </a:lnTo>
                  <a:lnTo>
                    <a:pt x="929640" y="5577840"/>
                  </a:lnTo>
                  <a:lnTo>
                    <a:pt x="929640" y="5638800"/>
                  </a:lnTo>
                  <a:lnTo>
                    <a:pt x="1363726" y="5638800"/>
                  </a:lnTo>
                  <a:lnTo>
                    <a:pt x="1363726" y="6507480"/>
                  </a:lnTo>
                  <a:lnTo>
                    <a:pt x="929640" y="6507480"/>
                  </a:lnTo>
                  <a:lnTo>
                    <a:pt x="929640" y="6568440"/>
                  </a:lnTo>
                  <a:lnTo>
                    <a:pt x="1363726" y="6568440"/>
                  </a:lnTo>
                  <a:lnTo>
                    <a:pt x="1363726" y="7435850"/>
                  </a:lnTo>
                  <a:lnTo>
                    <a:pt x="929640" y="7435850"/>
                  </a:lnTo>
                  <a:lnTo>
                    <a:pt x="929640" y="7498080"/>
                  </a:lnTo>
                  <a:lnTo>
                    <a:pt x="1363726" y="7498080"/>
                  </a:lnTo>
                  <a:lnTo>
                    <a:pt x="1363726" y="8365490"/>
                  </a:lnTo>
                  <a:lnTo>
                    <a:pt x="1425067" y="8365490"/>
                  </a:lnTo>
                  <a:lnTo>
                    <a:pt x="1425067" y="7498080"/>
                  </a:lnTo>
                  <a:lnTo>
                    <a:pt x="1859280" y="7498080"/>
                  </a:lnTo>
                  <a:lnTo>
                    <a:pt x="2293366" y="7498080"/>
                  </a:lnTo>
                  <a:lnTo>
                    <a:pt x="2293366" y="8365490"/>
                  </a:lnTo>
                  <a:lnTo>
                    <a:pt x="2354707" y="8365490"/>
                  </a:lnTo>
                  <a:lnTo>
                    <a:pt x="2354707" y="7498080"/>
                  </a:lnTo>
                  <a:lnTo>
                    <a:pt x="2788920" y="7498080"/>
                  </a:lnTo>
                  <a:lnTo>
                    <a:pt x="3223006" y="7498080"/>
                  </a:lnTo>
                  <a:lnTo>
                    <a:pt x="3223006" y="8365490"/>
                  </a:lnTo>
                  <a:lnTo>
                    <a:pt x="3284347" y="8365490"/>
                  </a:lnTo>
                  <a:lnTo>
                    <a:pt x="3284347" y="7498080"/>
                  </a:lnTo>
                  <a:lnTo>
                    <a:pt x="3718433" y="7498080"/>
                  </a:lnTo>
                  <a:lnTo>
                    <a:pt x="3718433" y="7435850"/>
                  </a:lnTo>
                  <a:lnTo>
                    <a:pt x="3284347" y="7435850"/>
                  </a:lnTo>
                  <a:lnTo>
                    <a:pt x="3284347" y="6568440"/>
                  </a:lnTo>
                  <a:lnTo>
                    <a:pt x="3718433" y="6568440"/>
                  </a:lnTo>
                  <a:lnTo>
                    <a:pt x="3718433" y="6507480"/>
                  </a:lnTo>
                  <a:lnTo>
                    <a:pt x="3284347" y="6507480"/>
                  </a:lnTo>
                  <a:lnTo>
                    <a:pt x="3284347" y="5638800"/>
                  </a:lnTo>
                  <a:lnTo>
                    <a:pt x="3718433" y="5638800"/>
                  </a:lnTo>
                  <a:lnTo>
                    <a:pt x="3718433" y="5577840"/>
                  </a:lnTo>
                  <a:lnTo>
                    <a:pt x="3284347" y="5577840"/>
                  </a:lnTo>
                  <a:lnTo>
                    <a:pt x="3284347" y="4709160"/>
                  </a:lnTo>
                  <a:lnTo>
                    <a:pt x="3718433" y="4709160"/>
                  </a:lnTo>
                  <a:lnTo>
                    <a:pt x="3718433" y="4648200"/>
                  </a:lnTo>
                  <a:lnTo>
                    <a:pt x="3284347" y="4648200"/>
                  </a:lnTo>
                  <a:lnTo>
                    <a:pt x="3284347" y="3779520"/>
                  </a:lnTo>
                  <a:lnTo>
                    <a:pt x="3718433" y="3779520"/>
                  </a:lnTo>
                  <a:lnTo>
                    <a:pt x="3718433" y="3718560"/>
                  </a:lnTo>
                  <a:lnTo>
                    <a:pt x="3284347" y="3718560"/>
                  </a:lnTo>
                  <a:lnTo>
                    <a:pt x="3284347" y="2849880"/>
                  </a:lnTo>
                  <a:lnTo>
                    <a:pt x="3718433" y="2849880"/>
                  </a:lnTo>
                  <a:lnTo>
                    <a:pt x="3718433" y="2788920"/>
                  </a:lnTo>
                  <a:lnTo>
                    <a:pt x="3284347" y="2788920"/>
                  </a:lnTo>
                  <a:lnTo>
                    <a:pt x="3284347" y="1920240"/>
                  </a:lnTo>
                  <a:lnTo>
                    <a:pt x="3718433" y="1920240"/>
                  </a:lnTo>
                  <a:lnTo>
                    <a:pt x="3718433" y="1859280"/>
                  </a:lnTo>
                  <a:lnTo>
                    <a:pt x="3284347" y="1859280"/>
                  </a:lnTo>
                  <a:lnTo>
                    <a:pt x="3284347" y="990600"/>
                  </a:lnTo>
                  <a:lnTo>
                    <a:pt x="3718433" y="990600"/>
                  </a:lnTo>
                  <a:lnTo>
                    <a:pt x="3718433" y="929640"/>
                  </a:lnTo>
                  <a:lnTo>
                    <a:pt x="3284347" y="929640"/>
                  </a:lnTo>
                  <a:lnTo>
                    <a:pt x="3284347" y="60960"/>
                  </a:lnTo>
                  <a:lnTo>
                    <a:pt x="3718433" y="60960"/>
                  </a:lnTo>
                  <a:lnTo>
                    <a:pt x="3718433" y="0"/>
                  </a:lnTo>
                  <a:close/>
                </a:path>
                <a:path w="4648200" h="10286365">
                  <a:moveTo>
                    <a:pt x="4648073" y="10225024"/>
                  </a:moveTo>
                  <a:lnTo>
                    <a:pt x="3718433" y="10225024"/>
                  </a:lnTo>
                  <a:lnTo>
                    <a:pt x="3718433" y="10224770"/>
                  </a:lnTo>
                  <a:lnTo>
                    <a:pt x="3284347" y="10224770"/>
                  </a:lnTo>
                  <a:lnTo>
                    <a:pt x="3284347" y="9357360"/>
                  </a:lnTo>
                  <a:lnTo>
                    <a:pt x="3223006" y="9357360"/>
                  </a:lnTo>
                  <a:lnTo>
                    <a:pt x="3223006" y="10224770"/>
                  </a:lnTo>
                  <a:lnTo>
                    <a:pt x="2788920" y="10224770"/>
                  </a:lnTo>
                  <a:lnTo>
                    <a:pt x="2354707" y="10224770"/>
                  </a:lnTo>
                  <a:lnTo>
                    <a:pt x="2354707" y="9357360"/>
                  </a:lnTo>
                  <a:lnTo>
                    <a:pt x="2293366" y="9357360"/>
                  </a:lnTo>
                  <a:lnTo>
                    <a:pt x="2293366" y="10224770"/>
                  </a:lnTo>
                  <a:lnTo>
                    <a:pt x="1859280" y="10224770"/>
                  </a:lnTo>
                  <a:lnTo>
                    <a:pt x="1425067" y="10224770"/>
                  </a:lnTo>
                  <a:lnTo>
                    <a:pt x="1425067" y="9357360"/>
                  </a:lnTo>
                  <a:lnTo>
                    <a:pt x="1363726" y="9357360"/>
                  </a:lnTo>
                  <a:lnTo>
                    <a:pt x="1363726" y="10224770"/>
                  </a:lnTo>
                  <a:lnTo>
                    <a:pt x="929640" y="10224770"/>
                  </a:lnTo>
                  <a:lnTo>
                    <a:pt x="929640" y="10285730"/>
                  </a:lnTo>
                  <a:lnTo>
                    <a:pt x="1859280" y="10285730"/>
                  </a:lnTo>
                  <a:lnTo>
                    <a:pt x="2788920" y="10285730"/>
                  </a:lnTo>
                  <a:lnTo>
                    <a:pt x="3718433" y="10285730"/>
                  </a:lnTo>
                  <a:lnTo>
                    <a:pt x="3718433" y="10286365"/>
                  </a:lnTo>
                  <a:lnTo>
                    <a:pt x="4648073" y="10286365"/>
                  </a:lnTo>
                  <a:lnTo>
                    <a:pt x="4648073" y="10225024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8288000" cy="10286365"/>
            </a:xfrm>
            <a:custGeom>
              <a:avLst/>
              <a:gdLst/>
              <a:ahLst/>
              <a:cxnLst/>
              <a:rect l="l" t="t" r="r" b="b"/>
              <a:pathLst>
                <a:path w="18288000" h="10286365">
                  <a:moveTo>
                    <a:pt x="18288000" y="0"/>
                  </a:moveTo>
                  <a:lnTo>
                    <a:pt x="17477105" y="0"/>
                  </a:lnTo>
                  <a:lnTo>
                    <a:pt x="17477105" y="61341"/>
                  </a:lnTo>
                  <a:lnTo>
                    <a:pt x="17477105" y="929513"/>
                  </a:lnTo>
                  <a:lnTo>
                    <a:pt x="17477105" y="10225024"/>
                  </a:lnTo>
                  <a:lnTo>
                    <a:pt x="17043019" y="10225024"/>
                  </a:lnTo>
                  <a:lnTo>
                    <a:pt x="16608806" y="10225024"/>
                  </a:lnTo>
                  <a:lnTo>
                    <a:pt x="16608806" y="9773628"/>
                  </a:lnTo>
                  <a:lnTo>
                    <a:pt x="17477105" y="9773628"/>
                  </a:lnTo>
                  <a:lnTo>
                    <a:pt x="17477105" y="8352790"/>
                  </a:lnTo>
                  <a:lnTo>
                    <a:pt x="16608806" y="8352790"/>
                  </a:lnTo>
                  <a:lnTo>
                    <a:pt x="16608806" y="7497699"/>
                  </a:lnTo>
                  <a:lnTo>
                    <a:pt x="17043019" y="7497699"/>
                  </a:lnTo>
                  <a:lnTo>
                    <a:pt x="17477105" y="7497699"/>
                  </a:lnTo>
                  <a:lnTo>
                    <a:pt x="17477105" y="7436358"/>
                  </a:lnTo>
                  <a:lnTo>
                    <a:pt x="17043019" y="7436358"/>
                  </a:lnTo>
                  <a:lnTo>
                    <a:pt x="16608806" y="7436358"/>
                  </a:lnTo>
                  <a:lnTo>
                    <a:pt x="16608806" y="6568186"/>
                  </a:lnTo>
                  <a:lnTo>
                    <a:pt x="17043019" y="6568186"/>
                  </a:lnTo>
                  <a:lnTo>
                    <a:pt x="17477105" y="6568186"/>
                  </a:lnTo>
                  <a:lnTo>
                    <a:pt x="17477105" y="6506845"/>
                  </a:lnTo>
                  <a:lnTo>
                    <a:pt x="17043019" y="6506845"/>
                  </a:lnTo>
                  <a:lnTo>
                    <a:pt x="16608806" y="6506845"/>
                  </a:lnTo>
                  <a:lnTo>
                    <a:pt x="16608806" y="5638673"/>
                  </a:lnTo>
                  <a:lnTo>
                    <a:pt x="17043019" y="5638673"/>
                  </a:lnTo>
                  <a:lnTo>
                    <a:pt x="17477105" y="5638673"/>
                  </a:lnTo>
                  <a:lnTo>
                    <a:pt x="17477105" y="5577332"/>
                  </a:lnTo>
                  <a:lnTo>
                    <a:pt x="17043019" y="5577332"/>
                  </a:lnTo>
                  <a:lnTo>
                    <a:pt x="16608806" y="5577332"/>
                  </a:lnTo>
                  <a:lnTo>
                    <a:pt x="16608806" y="4709033"/>
                  </a:lnTo>
                  <a:lnTo>
                    <a:pt x="17043019" y="4709033"/>
                  </a:lnTo>
                  <a:lnTo>
                    <a:pt x="17477105" y="4709033"/>
                  </a:lnTo>
                  <a:lnTo>
                    <a:pt x="17477105" y="4647692"/>
                  </a:lnTo>
                  <a:lnTo>
                    <a:pt x="17043019" y="4647692"/>
                  </a:lnTo>
                  <a:lnTo>
                    <a:pt x="16608806" y="4647692"/>
                  </a:lnTo>
                  <a:lnTo>
                    <a:pt x="16608806" y="3779520"/>
                  </a:lnTo>
                  <a:lnTo>
                    <a:pt x="17043019" y="3779520"/>
                  </a:lnTo>
                  <a:lnTo>
                    <a:pt x="17477105" y="3779520"/>
                  </a:lnTo>
                  <a:lnTo>
                    <a:pt x="17477105" y="3718179"/>
                  </a:lnTo>
                  <a:lnTo>
                    <a:pt x="17043019" y="3718179"/>
                  </a:lnTo>
                  <a:lnTo>
                    <a:pt x="16608806" y="3718179"/>
                  </a:lnTo>
                  <a:lnTo>
                    <a:pt x="16608806" y="2850007"/>
                  </a:lnTo>
                  <a:lnTo>
                    <a:pt x="17043019" y="2850007"/>
                  </a:lnTo>
                  <a:lnTo>
                    <a:pt x="17477105" y="2850007"/>
                  </a:lnTo>
                  <a:lnTo>
                    <a:pt x="17477105" y="2788666"/>
                  </a:lnTo>
                  <a:lnTo>
                    <a:pt x="17043019" y="2788666"/>
                  </a:lnTo>
                  <a:lnTo>
                    <a:pt x="16608806" y="2788666"/>
                  </a:lnTo>
                  <a:lnTo>
                    <a:pt x="16608806" y="1920494"/>
                  </a:lnTo>
                  <a:lnTo>
                    <a:pt x="17043019" y="1920494"/>
                  </a:lnTo>
                  <a:lnTo>
                    <a:pt x="17477105" y="1920494"/>
                  </a:lnTo>
                  <a:lnTo>
                    <a:pt x="17477105" y="1859153"/>
                  </a:lnTo>
                  <a:lnTo>
                    <a:pt x="17043019" y="1859153"/>
                  </a:lnTo>
                  <a:lnTo>
                    <a:pt x="16608806" y="1859153"/>
                  </a:lnTo>
                  <a:lnTo>
                    <a:pt x="16608806" y="990854"/>
                  </a:lnTo>
                  <a:lnTo>
                    <a:pt x="17043019" y="990854"/>
                  </a:lnTo>
                  <a:lnTo>
                    <a:pt x="17477105" y="990854"/>
                  </a:lnTo>
                  <a:lnTo>
                    <a:pt x="17477105" y="929513"/>
                  </a:lnTo>
                  <a:lnTo>
                    <a:pt x="17043019" y="929513"/>
                  </a:lnTo>
                  <a:lnTo>
                    <a:pt x="16608806" y="929513"/>
                  </a:lnTo>
                  <a:lnTo>
                    <a:pt x="16608806" y="61341"/>
                  </a:lnTo>
                  <a:lnTo>
                    <a:pt x="17043019" y="61341"/>
                  </a:lnTo>
                  <a:lnTo>
                    <a:pt x="17477105" y="61341"/>
                  </a:lnTo>
                  <a:lnTo>
                    <a:pt x="17477105" y="0"/>
                  </a:lnTo>
                  <a:lnTo>
                    <a:pt x="17043019" y="0"/>
                  </a:lnTo>
                  <a:lnTo>
                    <a:pt x="16547465" y="0"/>
                  </a:lnTo>
                  <a:lnTo>
                    <a:pt x="16547465" y="10225024"/>
                  </a:lnTo>
                  <a:lnTo>
                    <a:pt x="16113379" y="10225024"/>
                  </a:lnTo>
                  <a:lnTo>
                    <a:pt x="15679293" y="10225024"/>
                  </a:lnTo>
                  <a:lnTo>
                    <a:pt x="15679293" y="9773628"/>
                  </a:lnTo>
                  <a:lnTo>
                    <a:pt x="16547465" y="9773628"/>
                  </a:lnTo>
                  <a:lnTo>
                    <a:pt x="16547465" y="8352790"/>
                  </a:lnTo>
                  <a:lnTo>
                    <a:pt x="15679293" y="8352790"/>
                  </a:lnTo>
                  <a:lnTo>
                    <a:pt x="15679293" y="7497699"/>
                  </a:lnTo>
                  <a:lnTo>
                    <a:pt x="16113379" y="7497699"/>
                  </a:lnTo>
                  <a:lnTo>
                    <a:pt x="16547465" y="7497699"/>
                  </a:lnTo>
                  <a:lnTo>
                    <a:pt x="16547465" y="7436358"/>
                  </a:lnTo>
                  <a:lnTo>
                    <a:pt x="16113379" y="7436358"/>
                  </a:lnTo>
                  <a:lnTo>
                    <a:pt x="15679293" y="7436358"/>
                  </a:lnTo>
                  <a:lnTo>
                    <a:pt x="15679293" y="6568186"/>
                  </a:lnTo>
                  <a:lnTo>
                    <a:pt x="16113379" y="6568186"/>
                  </a:lnTo>
                  <a:lnTo>
                    <a:pt x="16547465" y="6568186"/>
                  </a:lnTo>
                  <a:lnTo>
                    <a:pt x="16547465" y="6506845"/>
                  </a:lnTo>
                  <a:lnTo>
                    <a:pt x="16113379" y="6506845"/>
                  </a:lnTo>
                  <a:lnTo>
                    <a:pt x="15679293" y="6506845"/>
                  </a:lnTo>
                  <a:lnTo>
                    <a:pt x="15679293" y="5638673"/>
                  </a:lnTo>
                  <a:lnTo>
                    <a:pt x="16113379" y="5638673"/>
                  </a:lnTo>
                  <a:lnTo>
                    <a:pt x="16547465" y="5638673"/>
                  </a:lnTo>
                  <a:lnTo>
                    <a:pt x="16547465" y="5577332"/>
                  </a:lnTo>
                  <a:lnTo>
                    <a:pt x="16113379" y="5577332"/>
                  </a:lnTo>
                  <a:lnTo>
                    <a:pt x="15679293" y="5577332"/>
                  </a:lnTo>
                  <a:lnTo>
                    <a:pt x="15679293" y="4709033"/>
                  </a:lnTo>
                  <a:lnTo>
                    <a:pt x="16113379" y="4709033"/>
                  </a:lnTo>
                  <a:lnTo>
                    <a:pt x="16547465" y="4709033"/>
                  </a:lnTo>
                  <a:lnTo>
                    <a:pt x="16547465" y="4647692"/>
                  </a:lnTo>
                  <a:lnTo>
                    <a:pt x="16113379" y="4647692"/>
                  </a:lnTo>
                  <a:lnTo>
                    <a:pt x="15679293" y="4647692"/>
                  </a:lnTo>
                  <a:lnTo>
                    <a:pt x="15679293" y="3779520"/>
                  </a:lnTo>
                  <a:lnTo>
                    <a:pt x="16113379" y="3779520"/>
                  </a:lnTo>
                  <a:lnTo>
                    <a:pt x="16547465" y="3779520"/>
                  </a:lnTo>
                  <a:lnTo>
                    <a:pt x="16547465" y="3718179"/>
                  </a:lnTo>
                  <a:lnTo>
                    <a:pt x="16113379" y="3718179"/>
                  </a:lnTo>
                  <a:lnTo>
                    <a:pt x="15679293" y="3718179"/>
                  </a:lnTo>
                  <a:lnTo>
                    <a:pt x="15679293" y="2850007"/>
                  </a:lnTo>
                  <a:lnTo>
                    <a:pt x="16113379" y="2850007"/>
                  </a:lnTo>
                  <a:lnTo>
                    <a:pt x="16547465" y="2850007"/>
                  </a:lnTo>
                  <a:lnTo>
                    <a:pt x="16547465" y="2788666"/>
                  </a:lnTo>
                  <a:lnTo>
                    <a:pt x="16113379" y="2788666"/>
                  </a:lnTo>
                  <a:lnTo>
                    <a:pt x="15679293" y="2788666"/>
                  </a:lnTo>
                  <a:lnTo>
                    <a:pt x="15679293" y="1920494"/>
                  </a:lnTo>
                  <a:lnTo>
                    <a:pt x="16113379" y="1920494"/>
                  </a:lnTo>
                  <a:lnTo>
                    <a:pt x="16547465" y="1920494"/>
                  </a:lnTo>
                  <a:lnTo>
                    <a:pt x="16547465" y="1859153"/>
                  </a:lnTo>
                  <a:lnTo>
                    <a:pt x="16113379" y="1859153"/>
                  </a:lnTo>
                  <a:lnTo>
                    <a:pt x="15679293" y="1859153"/>
                  </a:lnTo>
                  <a:lnTo>
                    <a:pt x="15679293" y="990854"/>
                  </a:lnTo>
                  <a:lnTo>
                    <a:pt x="16113379" y="990854"/>
                  </a:lnTo>
                  <a:lnTo>
                    <a:pt x="16547465" y="990854"/>
                  </a:lnTo>
                  <a:lnTo>
                    <a:pt x="16547465" y="929513"/>
                  </a:lnTo>
                  <a:lnTo>
                    <a:pt x="16113379" y="929513"/>
                  </a:lnTo>
                  <a:lnTo>
                    <a:pt x="15679293" y="929513"/>
                  </a:lnTo>
                  <a:lnTo>
                    <a:pt x="15679293" y="61341"/>
                  </a:lnTo>
                  <a:lnTo>
                    <a:pt x="16113379" y="61341"/>
                  </a:lnTo>
                  <a:lnTo>
                    <a:pt x="16547465" y="61341"/>
                  </a:lnTo>
                  <a:lnTo>
                    <a:pt x="16547465" y="0"/>
                  </a:lnTo>
                  <a:lnTo>
                    <a:pt x="16113379" y="0"/>
                  </a:lnTo>
                  <a:lnTo>
                    <a:pt x="15183739" y="0"/>
                  </a:lnTo>
                  <a:lnTo>
                    <a:pt x="15183739" y="61341"/>
                  </a:lnTo>
                  <a:lnTo>
                    <a:pt x="15617952" y="61341"/>
                  </a:lnTo>
                  <a:lnTo>
                    <a:pt x="15617952" y="929513"/>
                  </a:lnTo>
                  <a:lnTo>
                    <a:pt x="15183739" y="929513"/>
                  </a:lnTo>
                  <a:lnTo>
                    <a:pt x="15183739" y="990854"/>
                  </a:lnTo>
                  <a:lnTo>
                    <a:pt x="15617952" y="990854"/>
                  </a:lnTo>
                  <a:lnTo>
                    <a:pt x="15617952" y="1859153"/>
                  </a:lnTo>
                  <a:lnTo>
                    <a:pt x="15183739" y="1859153"/>
                  </a:lnTo>
                  <a:lnTo>
                    <a:pt x="15183739" y="1920494"/>
                  </a:lnTo>
                  <a:lnTo>
                    <a:pt x="15617952" y="1920494"/>
                  </a:lnTo>
                  <a:lnTo>
                    <a:pt x="15617952" y="2788666"/>
                  </a:lnTo>
                  <a:lnTo>
                    <a:pt x="15183739" y="2788666"/>
                  </a:lnTo>
                  <a:lnTo>
                    <a:pt x="15183739" y="2850007"/>
                  </a:lnTo>
                  <a:lnTo>
                    <a:pt x="15617952" y="2850007"/>
                  </a:lnTo>
                  <a:lnTo>
                    <a:pt x="15617952" y="3718179"/>
                  </a:lnTo>
                  <a:lnTo>
                    <a:pt x="15183739" y="3718179"/>
                  </a:lnTo>
                  <a:lnTo>
                    <a:pt x="15183739" y="3779520"/>
                  </a:lnTo>
                  <a:lnTo>
                    <a:pt x="15617952" y="3779520"/>
                  </a:lnTo>
                  <a:lnTo>
                    <a:pt x="15617952" y="4647692"/>
                  </a:lnTo>
                  <a:lnTo>
                    <a:pt x="15183739" y="4647692"/>
                  </a:lnTo>
                  <a:lnTo>
                    <a:pt x="15183739" y="4709033"/>
                  </a:lnTo>
                  <a:lnTo>
                    <a:pt x="15617952" y="4709033"/>
                  </a:lnTo>
                  <a:lnTo>
                    <a:pt x="15617952" y="5577332"/>
                  </a:lnTo>
                  <a:lnTo>
                    <a:pt x="15183739" y="5577332"/>
                  </a:lnTo>
                  <a:lnTo>
                    <a:pt x="15183739" y="5638673"/>
                  </a:lnTo>
                  <a:lnTo>
                    <a:pt x="15617952" y="5638673"/>
                  </a:lnTo>
                  <a:lnTo>
                    <a:pt x="15617952" y="6506845"/>
                  </a:lnTo>
                  <a:lnTo>
                    <a:pt x="15183739" y="6506845"/>
                  </a:lnTo>
                  <a:lnTo>
                    <a:pt x="15183739" y="6568186"/>
                  </a:lnTo>
                  <a:lnTo>
                    <a:pt x="15617952" y="6568186"/>
                  </a:lnTo>
                  <a:lnTo>
                    <a:pt x="15617952" y="7436358"/>
                  </a:lnTo>
                  <a:lnTo>
                    <a:pt x="15183739" y="7436358"/>
                  </a:lnTo>
                  <a:lnTo>
                    <a:pt x="15183739" y="7497699"/>
                  </a:lnTo>
                  <a:lnTo>
                    <a:pt x="15617952" y="7497699"/>
                  </a:lnTo>
                  <a:lnTo>
                    <a:pt x="15617952" y="8352790"/>
                  </a:lnTo>
                  <a:lnTo>
                    <a:pt x="0" y="8352790"/>
                  </a:lnTo>
                  <a:lnTo>
                    <a:pt x="0" y="9773628"/>
                  </a:lnTo>
                  <a:lnTo>
                    <a:pt x="15617952" y="9773628"/>
                  </a:lnTo>
                  <a:lnTo>
                    <a:pt x="15617952" y="10225024"/>
                  </a:lnTo>
                  <a:lnTo>
                    <a:pt x="15183739" y="10225024"/>
                  </a:lnTo>
                  <a:lnTo>
                    <a:pt x="15183739" y="10286365"/>
                  </a:lnTo>
                  <a:lnTo>
                    <a:pt x="16113379" y="10286365"/>
                  </a:lnTo>
                  <a:lnTo>
                    <a:pt x="17043019" y="10286365"/>
                  </a:lnTo>
                  <a:lnTo>
                    <a:pt x="18288000" y="10286365"/>
                  </a:lnTo>
                  <a:lnTo>
                    <a:pt x="18288000" y="10225024"/>
                  </a:lnTo>
                  <a:lnTo>
                    <a:pt x="17538446" y="10225024"/>
                  </a:lnTo>
                  <a:lnTo>
                    <a:pt x="17538446" y="9773628"/>
                  </a:lnTo>
                  <a:lnTo>
                    <a:pt x="18288000" y="9773628"/>
                  </a:lnTo>
                  <a:lnTo>
                    <a:pt x="18288000" y="8352790"/>
                  </a:lnTo>
                  <a:lnTo>
                    <a:pt x="17538446" y="8352790"/>
                  </a:lnTo>
                  <a:lnTo>
                    <a:pt x="17538446" y="7497699"/>
                  </a:lnTo>
                  <a:lnTo>
                    <a:pt x="18288000" y="7497699"/>
                  </a:lnTo>
                  <a:lnTo>
                    <a:pt x="18288000" y="7436358"/>
                  </a:lnTo>
                  <a:lnTo>
                    <a:pt x="17538446" y="7436358"/>
                  </a:lnTo>
                  <a:lnTo>
                    <a:pt x="17538446" y="6568186"/>
                  </a:lnTo>
                  <a:lnTo>
                    <a:pt x="18288000" y="6568186"/>
                  </a:lnTo>
                  <a:lnTo>
                    <a:pt x="18288000" y="6506845"/>
                  </a:lnTo>
                  <a:lnTo>
                    <a:pt x="17538446" y="6506845"/>
                  </a:lnTo>
                  <a:lnTo>
                    <a:pt x="17538446" y="5638673"/>
                  </a:lnTo>
                  <a:lnTo>
                    <a:pt x="18288000" y="5638673"/>
                  </a:lnTo>
                  <a:lnTo>
                    <a:pt x="18288000" y="5577332"/>
                  </a:lnTo>
                  <a:lnTo>
                    <a:pt x="17538446" y="5577332"/>
                  </a:lnTo>
                  <a:lnTo>
                    <a:pt x="17538446" y="4709033"/>
                  </a:lnTo>
                  <a:lnTo>
                    <a:pt x="18288000" y="4709033"/>
                  </a:lnTo>
                  <a:lnTo>
                    <a:pt x="18288000" y="4647692"/>
                  </a:lnTo>
                  <a:lnTo>
                    <a:pt x="17538446" y="4647692"/>
                  </a:lnTo>
                  <a:lnTo>
                    <a:pt x="17538446" y="3779520"/>
                  </a:lnTo>
                  <a:lnTo>
                    <a:pt x="18288000" y="3779520"/>
                  </a:lnTo>
                  <a:lnTo>
                    <a:pt x="18288000" y="3718179"/>
                  </a:lnTo>
                  <a:lnTo>
                    <a:pt x="17538446" y="3718179"/>
                  </a:lnTo>
                  <a:lnTo>
                    <a:pt x="17538446" y="2850007"/>
                  </a:lnTo>
                  <a:lnTo>
                    <a:pt x="18288000" y="2850007"/>
                  </a:lnTo>
                  <a:lnTo>
                    <a:pt x="18288000" y="2788666"/>
                  </a:lnTo>
                  <a:lnTo>
                    <a:pt x="17538446" y="2788666"/>
                  </a:lnTo>
                  <a:lnTo>
                    <a:pt x="17538446" y="1920494"/>
                  </a:lnTo>
                  <a:lnTo>
                    <a:pt x="18288000" y="1920494"/>
                  </a:lnTo>
                  <a:lnTo>
                    <a:pt x="18288000" y="1859153"/>
                  </a:lnTo>
                  <a:lnTo>
                    <a:pt x="17538446" y="1859153"/>
                  </a:lnTo>
                  <a:lnTo>
                    <a:pt x="17538446" y="990854"/>
                  </a:lnTo>
                  <a:lnTo>
                    <a:pt x="18288000" y="990854"/>
                  </a:lnTo>
                  <a:lnTo>
                    <a:pt x="18288000" y="929513"/>
                  </a:lnTo>
                  <a:lnTo>
                    <a:pt x="17538446" y="929513"/>
                  </a:lnTo>
                  <a:lnTo>
                    <a:pt x="17538446" y="61341"/>
                  </a:lnTo>
                  <a:lnTo>
                    <a:pt x="18288000" y="61341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076303" y="1663280"/>
              <a:ext cx="2941320" cy="2940685"/>
            </a:xfrm>
            <a:custGeom>
              <a:avLst/>
              <a:gdLst/>
              <a:ahLst/>
              <a:cxnLst/>
              <a:rect l="l" t="t" r="r" b="b"/>
              <a:pathLst>
                <a:path w="2941319" h="2940685">
                  <a:moveTo>
                    <a:pt x="852297" y="2803690"/>
                  </a:moveTo>
                  <a:lnTo>
                    <a:pt x="136271" y="2087791"/>
                  </a:lnTo>
                  <a:lnTo>
                    <a:pt x="158737" y="2134476"/>
                  </a:lnTo>
                  <a:lnTo>
                    <a:pt x="182981" y="2180513"/>
                  </a:lnTo>
                  <a:lnTo>
                    <a:pt x="208991" y="2225840"/>
                  </a:lnTo>
                  <a:lnTo>
                    <a:pt x="236778" y="2270417"/>
                  </a:lnTo>
                  <a:lnTo>
                    <a:pt x="266319" y="2314168"/>
                  </a:lnTo>
                  <a:lnTo>
                    <a:pt x="297637" y="2357031"/>
                  </a:lnTo>
                  <a:lnTo>
                    <a:pt x="330720" y="2398979"/>
                  </a:lnTo>
                  <a:lnTo>
                    <a:pt x="365582" y="2439936"/>
                  </a:lnTo>
                  <a:lnTo>
                    <a:pt x="402209" y="2479840"/>
                  </a:lnTo>
                  <a:lnTo>
                    <a:pt x="460248" y="2537879"/>
                  </a:lnTo>
                  <a:lnTo>
                    <a:pt x="500151" y="2574467"/>
                  </a:lnTo>
                  <a:lnTo>
                    <a:pt x="541108" y="2609291"/>
                  </a:lnTo>
                  <a:lnTo>
                    <a:pt x="583057" y="2642362"/>
                  </a:lnTo>
                  <a:lnTo>
                    <a:pt x="625919" y="2673654"/>
                  </a:lnTo>
                  <a:lnTo>
                    <a:pt x="669671" y="2703195"/>
                  </a:lnTo>
                  <a:lnTo>
                    <a:pt x="714235" y="2730970"/>
                  </a:lnTo>
                  <a:lnTo>
                    <a:pt x="759574" y="2756979"/>
                  </a:lnTo>
                  <a:lnTo>
                    <a:pt x="805611" y="2781223"/>
                  </a:lnTo>
                  <a:lnTo>
                    <a:pt x="852297" y="2803690"/>
                  </a:lnTo>
                  <a:close/>
                </a:path>
                <a:path w="2941319" h="2940685">
                  <a:moveTo>
                    <a:pt x="1218184" y="2918498"/>
                  </a:moveTo>
                  <a:lnTo>
                    <a:pt x="21590" y="1721904"/>
                  </a:lnTo>
                  <a:lnTo>
                    <a:pt x="29667" y="1763496"/>
                  </a:lnTo>
                  <a:lnTo>
                    <a:pt x="38747" y="1804619"/>
                  </a:lnTo>
                  <a:lnTo>
                    <a:pt x="48895" y="1845322"/>
                  </a:lnTo>
                  <a:lnTo>
                    <a:pt x="60198" y="1885607"/>
                  </a:lnTo>
                  <a:lnTo>
                    <a:pt x="1054481" y="2879890"/>
                  </a:lnTo>
                  <a:lnTo>
                    <a:pt x="1095413" y="2891180"/>
                  </a:lnTo>
                  <a:lnTo>
                    <a:pt x="1136332" y="2901289"/>
                  </a:lnTo>
                  <a:lnTo>
                    <a:pt x="1177239" y="2910370"/>
                  </a:lnTo>
                  <a:lnTo>
                    <a:pt x="1218184" y="2918498"/>
                  </a:lnTo>
                  <a:close/>
                </a:path>
                <a:path w="2941319" h="2940685">
                  <a:moveTo>
                    <a:pt x="1492123" y="2940088"/>
                  </a:moveTo>
                  <a:lnTo>
                    <a:pt x="0" y="1448092"/>
                  </a:lnTo>
                  <a:lnTo>
                    <a:pt x="4445" y="1578775"/>
                  </a:lnTo>
                  <a:lnTo>
                    <a:pt x="1362456" y="2936659"/>
                  </a:lnTo>
                  <a:lnTo>
                    <a:pt x="1394841" y="2938805"/>
                  </a:lnTo>
                  <a:lnTo>
                    <a:pt x="1427238" y="2940088"/>
                  </a:lnTo>
                  <a:lnTo>
                    <a:pt x="1459661" y="2940520"/>
                  </a:lnTo>
                  <a:lnTo>
                    <a:pt x="1492123" y="2940088"/>
                  </a:lnTo>
                  <a:close/>
                </a:path>
                <a:path w="2941319" h="2940685">
                  <a:moveTo>
                    <a:pt x="1722755" y="2918498"/>
                  </a:moveTo>
                  <a:lnTo>
                    <a:pt x="21590" y="1218476"/>
                  </a:lnTo>
                  <a:lnTo>
                    <a:pt x="13296" y="1273644"/>
                  </a:lnTo>
                  <a:lnTo>
                    <a:pt x="9690" y="1301292"/>
                  </a:lnTo>
                  <a:lnTo>
                    <a:pt x="6731" y="1328712"/>
                  </a:lnTo>
                  <a:lnTo>
                    <a:pt x="1611376" y="2933230"/>
                  </a:lnTo>
                  <a:lnTo>
                    <a:pt x="1639316" y="2930296"/>
                  </a:lnTo>
                  <a:lnTo>
                    <a:pt x="1667065" y="2926727"/>
                  </a:lnTo>
                  <a:lnTo>
                    <a:pt x="1722755" y="2918498"/>
                  </a:lnTo>
                  <a:close/>
                </a:path>
                <a:path w="2941319" h="2940685">
                  <a:moveTo>
                    <a:pt x="1925066" y="2868460"/>
                  </a:moveTo>
                  <a:lnTo>
                    <a:pt x="71501" y="1016292"/>
                  </a:lnTo>
                  <a:lnTo>
                    <a:pt x="64071" y="1040333"/>
                  </a:lnTo>
                  <a:lnTo>
                    <a:pt x="57048" y="1064704"/>
                  </a:lnTo>
                  <a:lnTo>
                    <a:pt x="50457" y="1089291"/>
                  </a:lnTo>
                  <a:lnTo>
                    <a:pt x="44323" y="1113955"/>
                  </a:lnTo>
                  <a:lnTo>
                    <a:pt x="1827276" y="2896908"/>
                  </a:lnTo>
                  <a:lnTo>
                    <a:pt x="1852002" y="2890697"/>
                  </a:lnTo>
                  <a:lnTo>
                    <a:pt x="1876590" y="2883979"/>
                  </a:lnTo>
                  <a:lnTo>
                    <a:pt x="1900974" y="2876613"/>
                  </a:lnTo>
                  <a:lnTo>
                    <a:pt x="1925066" y="2868460"/>
                  </a:lnTo>
                  <a:close/>
                </a:path>
                <a:path w="2941319" h="2940685">
                  <a:moveTo>
                    <a:pt x="2104644" y="2795816"/>
                  </a:moveTo>
                  <a:lnTo>
                    <a:pt x="143129" y="835571"/>
                  </a:lnTo>
                  <a:lnTo>
                    <a:pt x="133121" y="857567"/>
                  </a:lnTo>
                  <a:lnTo>
                    <a:pt x="123532" y="879322"/>
                  </a:lnTo>
                  <a:lnTo>
                    <a:pt x="114363" y="901090"/>
                  </a:lnTo>
                  <a:lnTo>
                    <a:pt x="105664" y="923074"/>
                  </a:lnTo>
                  <a:lnTo>
                    <a:pt x="2017141" y="2834424"/>
                  </a:lnTo>
                  <a:lnTo>
                    <a:pt x="2039239" y="2825483"/>
                  </a:lnTo>
                  <a:lnTo>
                    <a:pt x="2061273" y="2815933"/>
                  </a:lnTo>
                  <a:lnTo>
                    <a:pt x="2083104" y="2805976"/>
                  </a:lnTo>
                  <a:lnTo>
                    <a:pt x="2104644" y="2795816"/>
                  </a:lnTo>
                  <a:close/>
                </a:path>
                <a:path w="2941319" h="2940685">
                  <a:moveTo>
                    <a:pt x="2265934" y="2706027"/>
                  </a:moveTo>
                  <a:lnTo>
                    <a:pt x="234061" y="674154"/>
                  </a:lnTo>
                  <a:lnTo>
                    <a:pt x="221488" y="693775"/>
                  </a:lnTo>
                  <a:lnTo>
                    <a:pt x="209321" y="713397"/>
                  </a:lnTo>
                  <a:lnTo>
                    <a:pt x="197586" y="733018"/>
                  </a:lnTo>
                  <a:lnTo>
                    <a:pt x="186309" y="752640"/>
                  </a:lnTo>
                  <a:lnTo>
                    <a:pt x="2187575" y="2753779"/>
                  </a:lnTo>
                  <a:lnTo>
                    <a:pt x="2207171" y="2742450"/>
                  </a:lnTo>
                  <a:lnTo>
                    <a:pt x="2226754" y="2730716"/>
                  </a:lnTo>
                  <a:lnTo>
                    <a:pt x="2246325" y="2718587"/>
                  </a:lnTo>
                  <a:lnTo>
                    <a:pt x="2265934" y="2706027"/>
                  </a:lnTo>
                  <a:close/>
                </a:path>
                <a:path w="2941319" h="2940685">
                  <a:moveTo>
                    <a:pt x="2411476" y="2599220"/>
                  </a:moveTo>
                  <a:lnTo>
                    <a:pt x="340868" y="528739"/>
                  </a:lnTo>
                  <a:lnTo>
                    <a:pt x="312623" y="563981"/>
                  </a:lnTo>
                  <a:lnTo>
                    <a:pt x="285242" y="599224"/>
                  </a:lnTo>
                  <a:lnTo>
                    <a:pt x="2340991" y="2654846"/>
                  </a:lnTo>
                  <a:lnTo>
                    <a:pt x="2376652" y="2627465"/>
                  </a:lnTo>
                  <a:lnTo>
                    <a:pt x="2394229" y="2613507"/>
                  </a:lnTo>
                  <a:lnTo>
                    <a:pt x="2411476" y="2599220"/>
                  </a:lnTo>
                  <a:close/>
                </a:path>
                <a:path w="2941319" h="2940685">
                  <a:moveTo>
                    <a:pt x="2541016" y="2477554"/>
                  </a:moveTo>
                  <a:lnTo>
                    <a:pt x="462407" y="399199"/>
                  </a:lnTo>
                  <a:lnTo>
                    <a:pt x="430657" y="429933"/>
                  </a:lnTo>
                  <a:lnTo>
                    <a:pt x="399923" y="461683"/>
                  </a:lnTo>
                  <a:lnTo>
                    <a:pt x="2478532" y="2540038"/>
                  </a:lnTo>
                  <a:lnTo>
                    <a:pt x="2510282" y="2509431"/>
                  </a:lnTo>
                  <a:lnTo>
                    <a:pt x="2541016" y="2477554"/>
                  </a:lnTo>
                  <a:close/>
                </a:path>
                <a:path w="2941319" h="2940685">
                  <a:moveTo>
                    <a:pt x="2655697" y="2340140"/>
                  </a:moveTo>
                  <a:lnTo>
                    <a:pt x="599948" y="284391"/>
                  </a:lnTo>
                  <a:lnTo>
                    <a:pt x="564705" y="311886"/>
                  </a:lnTo>
                  <a:lnTo>
                    <a:pt x="529463" y="340144"/>
                  </a:lnTo>
                  <a:lnTo>
                    <a:pt x="2600071" y="2410498"/>
                  </a:lnTo>
                  <a:lnTo>
                    <a:pt x="2614345" y="2393277"/>
                  </a:lnTo>
                  <a:lnTo>
                    <a:pt x="2628303" y="2375751"/>
                  </a:lnTo>
                  <a:lnTo>
                    <a:pt x="2655697" y="2340140"/>
                  </a:lnTo>
                  <a:close/>
                </a:path>
                <a:path w="2941319" h="2940685">
                  <a:moveTo>
                    <a:pt x="2754630" y="2186724"/>
                  </a:moveTo>
                  <a:lnTo>
                    <a:pt x="753364" y="185585"/>
                  </a:lnTo>
                  <a:lnTo>
                    <a:pt x="733755" y="196875"/>
                  </a:lnTo>
                  <a:lnTo>
                    <a:pt x="714184" y="208610"/>
                  </a:lnTo>
                  <a:lnTo>
                    <a:pt x="694601" y="220776"/>
                  </a:lnTo>
                  <a:lnTo>
                    <a:pt x="675005" y="233337"/>
                  </a:lnTo>
                  <a:lnTo>
                    <a:pt x="2706878" y="2265083"/>
                  </a:lnTo>
                  <a:lnTo>
                    <a:pt x="2719438" y="2245487"/>
                  </a:lnTo>
                  <a:lnTo>
                    <a:pt x="2731605" y="2225903"/>
                  </a:lnTo>
                  <a:lnTo>
                    <a:pt x="2743339" y="2206333"/>
                  </a:lnTo>
                  <a:lnTo>
                    <a:pt x="2754630" y="2186724"/>
                  </a:lnTo>
                  <a:close/>
                </a:path>
                <a:path w="2941319" h="2940685">
                  <a:moveTo>
                    <a:pt x="2804668" y="850303"/>
                  </a:moveTo>
                  <a:lnTo>
                    <a:pt x="2782697" y="804938"/>
                  </a:lnTo>
                  <a:lnTo>
                    <a:pt x="2759087" y="760222"/>
                  </a:lnTo>
                  <a:lnTo>
                    <a:pt x="2733827" y="716191"/>
                  </a:lnTo>
                  <a:lnTo>
                    <a:pt x="2706903" y="672871"/>
                  </a:lnTo>
                  <a:lnTo>
                    <a:pt x="2678328" y="630313"/>
                  </a:lnTo>
                  <a:lnTo>
                    <a:pt x="2648077" y="588530"/>
                  </a:lnTo>
                  <a:lnTo>
                    <a:pt x="2616162" y="547573"/>
                  </a:lnTo>
                  <a:lnTo>
                    <a:pt x="2582557" y="507466"/>
                  </a:lnTo>
                  <a:lnTo>
                    <a:pt x="2547264" y="468249"/>
                  </a:lnTo>
                  <a:lnTo>
                    <a:pt x="2510282" y="429933"/>
                  </a:lnTo>
                  <a:lnTo>
                    <a:pt x="2472245" y="393204"/>
                  </a:lnTo>
                  <a:lnTo>
                    <a:pt x="2433180" y="358051"/>
                  </a:lnTo>
                  <a:lnTo>
                    <a:pt x="2393111" y="324510"/>
                  </a:lnTo>
                  <a:lnTo>
                    <a:pt x="2352129" y="292569"/>
                  </a:lnTo>
                  <a:lnTo>
                    <a:pt x="2310269" y="262267"/>
                  </a:lnTo>
                  <a:lnTo>
                    <a:pt x="2267585" y="233603"/>
                  </a:lnTo>
                  <a:lnTo>
                    <a:pt x="2224138" y="206578"/>
                  </a:lnTo>
                  <a:lnTo>
                    <a:pt x="2179980" y="181229"/>
                  </a:lnTo>
                  <a:lnTo>
                    <a:pt x="2135174" y="157543"/>
                  </a:lnTo>
                  <a:lnTo>
                    <a:pt x="2089785" y="135547"/>
                  </a:lnTo>
                  <a:lnTo>
                    <a:pt x="2804668" y="850303"/>
                  </a:lnTo>
                  <a:close/>
                </a:path>
                <a:path w="2941319" h="2940685">
                  <a:moveTo>
                    <a:pt x="2835275" y="2016290"/>
                  </a:moveTo>
                  <a:lnTo>
                    <a:pt x="923798" y="104940"/>
                  </a:lnTo>
                  <a:lnTo>
                    <a:pt x="901852" y="113677"/>
                  </a:lnTo>
                  <a:lnTo>
                    <a:pt x="880084" y="122961"/>
                  </a:lnTo>
                  <a:lnTo>
                    <a:pt x="858304" y="132892"/>
                  </a:lnTo>
                  <a:lnTo>
                    <a:pt x="836295" y="143548"/>
                  </a:lnTo>
                  <a:lnTo>
                    <a:pt x="2796667" y="2103793"/>
                  </a:lnTo>
                  <a:lnTo>
                    <a:pt x="2806674" y="2082266"/>
                  </a:lnTo>
                  <a:lnTo>
                    <a:pt x="2816390" y="2060422"/>
                  </a:lnTo>
                  <a:lnTo>
                    <a:pt x="2835275" y="2016290"/>
                  </a:lnTo>
                  <a:close/>
                </a:path>
                <a:path w="2941319" h="2940685">
                  <a:moveTo>
                    <a:pt x="2897759" y="1825282"/>
                  </a:moveTo>
                  <a:lnTo>
                    <a:pt x="1114806" y="43599"/>
                  </a:lnTo>
                  <a:lnTo>
                    <a:pt x="1090066" y="49745"/>
                  </a:lnTo>
                  <a:lnTo>
                    <a:pt x="1065479" y="56337"/>
                  </a:lnTo>
                  <a:lnTo>
                    <a:pt x="1041095" y="63360"/>
                  </a:lnTo>
                  <a:lnTo>
                    <a:pt x="1017016" y="70777"/>
                  </a:lnTo>
                  <a:lnTo>
                    <a:pt x="2869438" y="1923072"/>
                  </a:lnTo>
                  <a:lnTo>
                    <a:pt x="2884017" y="1874177"/>
                  </a:lnTo>
                  <a:lnTo>
                    <a:pt x="2897759" y="1825282"/>
                  </a:lnTo>
                  <a:close/>
                </a:path>
                <a:path w="2941319" h="2940685">
                  <a:moveTo>
                    <a:pt x="2919349" y="1217333"/>
                  </a:moveTo>
                  <a:lnTo>
                    <a:pt x="2911741" y="1175791"/>
                  </a:lnTo>
                  <a:lnTo>
                    <a:pt x="2902610" y="1134554"/>
                  </a:lnTo>
                  <a:lnTo>
                    <a:pt x="2892196" y="1093520"/>
                  </a:lnTo>
                  <a:lnTo>
                    <a:pt x="2880741" y="1052614"/>
                  </a:lnTo>
                  <a:lnTo>
                    <a:pt x="1887474" y="59474"/>
                  </a:lnTo>
                  <a:lnTo>
                    <a:pt x="1846580" y="48196"/>
                  </a:lnTo>
                  <a:lnTo>
                    <a:pt x="1805686" y="38176"/>
                  </a:lnTo>
                  <a:lnTo>
                    <a:pt x="1764779" y="29438"/>
                  </a:lnTo>
                  <a:lnTo>
                    <a:pt x="1723898" y="22009"/>
                  </a:lnTo>
                  <a:lnTo>
                    <a:pt x="2919349" y="1217333"/>
                  </a:lnTo>
                  <a:close/>
                </a:path>
                <a:path w="2941319" h="2940685">
                  <a:moveTo>
                    <a:pt x="2934208" y="1610525"/>
                  </a:moveTo>
                  <a:lnTo>
                    <a:pt x="1330706" y="6007"/>
                  </a:lnTo>
                  <a:lnTo>
                    <a:pt x="1274584" y="13157"/>
                  </a:lnTo>
                  <a:lnTo>
                    <a:pt x="1246784" y="17259"/>
                  </a:lnTo>
                  <a:lnTo>
                    <a:pt x="1219327" y="22009"/>
                  </a:lnTo>
                  <a:lnTo>
                    <a:pt x="2919349" y="1721904"/>
                  </a:lnTo>
                  <a:lnTo>
                    <a:pt x="2924073" y="1694472"/>
                  </a:lnTo>
                  <a:lnTo>
                    <a:pt x="2928061" y="1666697"/>
                  </a:lnTo>
                  <a:lnTo>
                    <a:pt x="2931401" y="1638681"/>
                  </a:lnTo>
                  <a:lnTo>
                    <a:pt x="2934208" y="1610525"/>
                  </a:lnTo>
                  <a:close/>
                </a:path>
                <a:path w="2941319" h="2940685">
                  <a:moveTo>
                    <a:pt x="2941205" y="1458887"/>
                  </a:moveTo>
                  <a:lnTo>
                    <a:pt x="2939224" y="1394117"/>
                  </a:lnTo>
                  <a:lnTo>
                    <a:pt x="1579626" y="3721"/>
                  </a:lnTo>
                  <a:lnTo>
                    <a:pt x="1514741" y="406"/>
                  </a:lnTo>
                  <a:lnTo>
                    <a:pt x="1482344" y="0"/>
                  </a:lnTo>
                  <a:lnTo>
                    <a:pt x="1449959" y="419"/>
                  </a:lnTo>
                  <a:lnTo>
                    <a:pt x="2940939" y="1491272"/>
                  </a:lnTo>
                  <a:lnTo>
                    <a:pt x="2941205" y="1458887"/>
                  </a:lnTo>
                  <a:close/>
                </a:path>
              </a:pathLst>
            </a:custGeom>
            <a:solidFill>
              <a:srgbClr val="1C56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37473" y="6019418"/>
              <a:ext cx="3359785" cy="1038860"/>
            </a:xfrm>
            <a:custGeom>
              <a:avLst/>
              <a:gdLst/>
              <a:ahLst/>
              <a:cxnLst/>
              <a:rect l="l" t="t" r="r" b="b"/>
              <a:pathLst>
                <a:path w="3359785" h="1038859">
                  <a:moveTo>
                    <a:pt x="588721" y="88430"/>
                  </a:moveTo>
                  <a:lnTo>
                    <a:pt x="560387" y="24892"/>
                  </a:lnTo>
                  <a:lnTo>
                    <a:pt x="512876" y="1193"/>
                  </a:lnTo>
                  <a:lnTo>
                    <a:pt x="495490" y="0"/>
                  </a:lnTo>
                  <a:lnTo>
                    <a:pt x="478180" y="2146"/>
                  </a:lnTo>
                  <a:lnTo>
                    <a:pt x="431990" y="28321"/>
                  </a:lnTo>
                  <a:lnTo>
                    <a:pt x="24955" y="457454"/>
                  </a:lnTo>
                  <a:lnTo>
                    <a:pt x="0" y="519938"/>
                  </a:lnTo>
                  <a:lnTo>
                    <a:pt x="6235" y="553046"/>
                  </a:lnTo>
                  <a:lnTo>
                    <a:pt x="431990" y="1011682"/>
                  </a:lnTo>
                  <a:lnTo>
                    <a:pt x="490791" y="1038479"/>
                  </a:lnTo>
                  <a:lnTo>
                    <a:pt x="505650" y="1038479"/>
                  </a:lnTo>
                  <a:lnTo>
                    <a:pt x="546379" y="1025956"/>
                  </a:lnTo>
                  <a:lnTo>
                    <a:pt x="581152" y="985481"/>
                  </a:lnTo>
                  <a:lnTo>
                    <a:pt x="588721" y="951509"/>
                  </a:lnTo>
                  <a:lnTo>
                    <a:pt x="582968" y="917168"/>
                  </a:lnTo>
                  <a:lnTo>
                    <a:pt x="563816" y="886587"/>
                  </a:lnTo>
                  <a:lnTo>
                    <a:pt x="215963" y="519938"/>
                  </a:lnTo>
                  <a:lnTo>
                    <a:pt x="563816" y="153289"/>
                  </a:lnTo>
                  <a:lnTo>
                    <a:pt x="582968" y="122770"/>
                  </a:lnTo>
                  <a:lnTo>
                    <a:pt x="588721" y="88430"/>
                  </a:lnTo>
                  <a:close/>
                </a:path>
                <a:path w="3359785" h="1038859">
                  <a:moveTo>
                    <a:pt x="1281379" y="88430"/>
                  </a:moveTo>
                  <a:lnTo>
                    <a:pt x="1253045" y="24892"/>
                  </a:lnTo>
                  <a:lnTo>
                    <a:pt x="1205534" y="1193"/>
                  </a:lnTo>
                  <a:lnTo>
                    <a:pt x="1188148" y="0"/>
                  </a:lnTo>
                  <a:lnTo>
                    <a:pt x="1170838" y="2146"/>
                  </a:lnTo>
                  <a:lnTo>
                    <a:pt x="1124648" y="28321"/>
                  </a:lnTo>
                  <a:lnTo>
                    <a:pt x="717613" y="457454"/>
                  </a:lnTo>
                  <a:lnTo>
                    <a:pt x="692658" y="519938"/>
                  </a:lnTo>
                  <a:lnTo>
                    <a:pt x="698893" y="553046"/>
                  </a:lnTo>
                  <a:lnTo>
                    <a:pt x="1124648" y="1011682"/>
                  </a:lnTo>
                  <a:lnTo>
                    <a:pt x="1183322" y="1038479"/>
                  </a:lnTo>
                  <a:lnTo>
                    <a:pt x="1198308" y="1038479"/>
                  </a:lnTo>
                  <a:lnTo>
                    <a:pt x="1239024" y="1025956"/>
                  </a:lnTo>
                  <a:lnTo>
                    <a:pt x="1273810" y="985481"/>
                  </a:lnTo>
                  <a:lnTo>
                    <a:pt x="1281379" y="951509"/>
                  </a:lnTo>
                  <a:lnTo>
                    <a:pt x="1275626" y="917168"/>
                  </a:lnTo>
                  <a:lnTo>
                    <a:pt x="1256474" y="886587"/>
                  </a:lnTo>
                  <a:lnTo>
                    <a:pt x="908621" y="519938"/>
                  </a:lnTo>
                  <a:lnTo>
                    <a:pt x="1256474" y="153289"/>
                  </a:lnTo>
                  <a:lnTo>
                    <a:pt x="1275626" y="122770"/>
                  </a:lnTo>
                  <a:lnTo>
                    <a:pt x="1281379" y="88430"/>
                  </a:lnTo>
                  <a:close/>
                </a:path>
                <a:path w="3359785" h="1038859">
                  <a:moveTo>
                    <a:pt x="1973986" y="88430"/>
                  </a:moveTo>
                  <a:lnTo>
                    <a:pt x="1945703" y="24892"/>
                  </a:lnTo>
                  <a:lnTo>
                    <a:pt x="1898192" y="1193"/>
                  </a:lnTo>
                  <a:lnTo>
                    <a:pt x="1880806" y="0"/>
                  </a:lnTo>
                  <a:lnTo>
                    <a:pt x="1863496" y="2146"/>
                  </a:lnTo>
                  <a:lnTo>
                    <a:pt x="1817306" y="28321"/>
                  </a:lnTo>
                  <a:lnTo>
                    <a:pt x="1410271" y="457454"/>
                  </a:lnTo>
                  <a:lnTo>
                    <a:pt x="1385316" y="519938"/>
                  </a:lnTo>
                  <a:lnTo>
                    <a:pt x="1391551" y="553046"/>
                  </a:lnTo>
                  <a:lnTo>
                    <a:pt x="1817306" y="1011682"/>
                  </a:lnTo>
                  <a:lnTo>
                    <a:pt x="1875980" y="1038479"/>
                  </a:lnTo>
                  <a:lnTo>
                    <a:pt x="1890966" y="1038479"/>
                  </a:lnTo>
                  <a:lnTo>
                    <a:pt x="1931682" y="1025956"/>
                  </a:lnTo>
                  <a:lnTo>
                    <a:pt x="1966455" y="985481"/>
                  </a:lnTo>
                  <a:lnTo>
                    <a:pt x="1973986" y="951509"/>
                  </a:lnTo>
                  <a:lnTo>
                    <a:pt x="1968233" y="917168"/>
                  </a:lnTo>
                  <a:lnTo>
                    <a:pt x="1949132" y="886587"/>
                  </a:lnTo>
                  <a:lnTo>
                    <a:pt x="1601279" y="519938"/>
                  </a:lnTo>
                  <a:lnTo>
                    <a:pt x="1949132" y="153289"/>
                  </a:lnTo>
                  <a:lnTo>
                    <a:pt x="1968233" y="122770"/>
                  </a:lnTo>
                  <a:lnTo>
                    <a:pt x="1973986" y="88430"/>
                  </a:lnTo>
                  <a:close/>
                </a:path>
                <a:path w="3359785" h="1038859">
                  <a:moveTo>
                    <a:pt x="2666593" y="88430"/>
                  </a:moveTo>
                  <a:lnTo>
                    <a:pt x="2638361" y="24892"/>
                  </a:lnTo>
                  <a:lnTo>
                    <a:pt x="2590850" y="1193"/>
                  </a:lnTo>
                  <a:lnTo>
                    <a:pt x="2573464" y="0"/>
                  </a:lnTo>
                  <a:lnTo>
                    <a:pt x="2556154" y="2146"/>
                  </a:lnTo>
                  <a:lnTo>
                    <a:pt x="2509964" y="28321"/>
                  </a:lnTo>
                  <a:lnTo>
                    <a:pt x="2102929" y="457454"/>
                  </a:lnTo>
                  <a:lnTo>
                    <a:pt x="2077974" y="519938"/>
                  </a:lnTo>
                  <a:lnTo>
                    <a:pt x="2084209" y="553046"/>
                  </a:lnTo>
                  <a:lnTo>
                    <a:pt x="2509964" y="1011682"/>
                  </a:lnTo>
                  <a:lnTo>
                    <a:pt x="2568638" y="1038479"/>
                  </a:lnTo>
                  <a:lnTo>
                    <a:pt x="2583497" y="1038479"/>
                  </a:lnTo>
                  <a:lnTo>
                    <a:pt x="2624340" y="1025956"/>
                  </a:lnTo>
                  <a:lnTo>
                    <a:pt x="2659049" y="985481"/>
                  </a:lnTo>
                  <a:lnTo>
                    <a:pt x="2666593" y="951509"/>
                  </a:lnTo>
                  <a:lnTo>
                    <a:pt x="2660878" y="917168"/>
                  </a:lnTo>
                  <a:lnTo>
                    <a:pt x="2641790" y="886587"/>
                  </a:lnTo>
                  <a:lnTo>
                    <a:pt x="2293937" y="519938"/>
                  </a:lnTo>
                  <a:lnTo>
                    <a:pt x="2641790" y="153289"/>
                  </a:lnTo>
                  <a:lnTo>
                    <a:pt x="2660878" y="122770"/>
                  </a:lnTo>
                  <a:lnTo>
                    <a:pt x="2666593" y="88430"/>
                  </a:lnTo>
                  <a:close/>
                </a:path>
                <a:path w="3359785" h="1038859">
                  <a:moveTo>
                    <a:pt x="3359239" y="88430"/>
                  </a:moveTo>
                  <a:lnTo>
                    <a:pt x="3331019" y="24892"/>
                  </a:lnTo>
                  <a:lnTo>
                    <a:pt x="3283483" y="1193"/>
                  </a:lnTo>
                  <a:lnTo>
                    <a:pt x="3266122" y="0"/>
                  </a:lnTo>
                  <a:lnTo>
                    <a:pt x="3248812" y="2146"/>
                  </a:lnTo>
                  <a:lnTo>
                    <a:pt x="3202622" y="28321"/>
                  </a:lnTo>
                  <a:lnTo>
                    <a:pt x="2795460" y="457454"/>
                  </a:lnTo>
                  <a:lnTo>
                    <a:pt x="2770594" y="519938"/>
                  </a:lnTo>
                  <a:lnTo>
                    <a:pt x="2776804" y="553046"/>
                  </a:lnTo>
                  <a:lnTo>
                    <a:pt x="3202622" y="1011682"/>
                  </a:lnTo>
                  <a:lnTo>
                    <a:pt x="3261296" y="1038479"/>
                  </a:lnTo>
                  <a:lnTo>
                    <a:pt x="3276155" y="1038479"/>
                  </a:lnTo>
                  <a:lnTo>
                    <a:pt x="3316998" y="1025956"/>
                  </a:lnTo>
                  <a:lnTo>
                    <a:pt x="3351707" y="985481"/>
                  </a:lnTo>
                  <a:lnTo>
                    <a:pt x="3359239" y="951509"/>
                  </a:lnTo>
                  <a:lnTo>
                    <a:pt x="3353485" y="917168"/>
                  </a:lnTo>
                  <a:lnTo>
                    <a:pt x="3334321" y="886587"/>
                  </a:lnTo>
                  <a:lnTo>
                    <a:pt x="2986595" y="519938"/>
                  </a:lnTo>
                  <a:lnTo>
                    <a:pt x="3334321" y="153289"/>
                  </a:lnTo>
                  <a:lnTo>
                    <a:pt x="3353485" y="122770"/>
                  </a:lnTo>
                  <a:lnTo>
                    <a:pt x="3359239" y="88430"/>
                  </a:lnTo>
                  <a:close/>
                </a:path>
              </a:pathLst>
            </a:custGeom>
            <a:solidFill>
              <a:srgbClr val="206C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81600" y="3527424"/>
              <a:ext cx="7909559" cy="863600"/>
            </a:xfrm>
            <a:custGeom>
              <a:avLst/>
              <a:gdLst/>
              <a:ahLst/>
              <a:cxnLst/>
              <a:rect l="l" t="t" r="r" b="b"/>
              <a:pathLst>
                <a:path w="7909559" h="863600">
                  <a:moveTo>
                    <a:pt x="784225" y="52070"/>
                  </a:moveTo>
                  <a:lnTo>
                    <a:pt x="783717" y="44831"/>
                  </a:lnTo>
                  <a:lnTo>
                    <a:pt x="782574" y="38608"/>
                  </a:lnTo>
                  <a:lnTo>
                    <a:pt x="781558" y="32258"/>
                  </a:lnTo>
                  <a:lnTo>
                    <a:pt x="779780" y="27178"/>
                  </a:lnTo>
                  <a:lnTo>
                    <a:pt x="777367" y="23368"/>
                  </a:lnTo>
                  <a:lnTo>
                    <a:pt x="774954" y="19431"/>
                  </a:lnTo>
                  <a:lnTo>
                    <a:pt x="771906" y="16637"/>
                  </a:lnTo>
                  <a:lnTo>
                    <a:pt x="768477" y="14859"/>
                  </a:lnTo>
                  <a:lnTo>
                    <a:pt x="764921" y="13208"/>
                  </a:lnTo>
                  <a:lnTo>
                    <a:pt x="760984" y="12319"/>
                  </a:lnTo>
                  <a:lnTo>
                    <a:pt x="23241" y="12319"/>
                  </a:lnTo>
                  <a:lnTo>
                    <a:pt x="7239" y="23368"/>
                  </a:lnTo>
                  <a:lnTo>
                    <a:pt x="5080" y="27178"/>
                  </a:lnTo>
                  <a:lnTo>
                    <a:pt x="3302" y="32258"/>
                  </a:lnTo>
                  <a:lnTo>
                    <a:pt x="2032" y="38608"/>
                  </a:lnTo>
                  <a:lnTo>
                    <a:pt x="635" y="44831"/>
                  </a:lnTo>
                  <a:lnTo>
                    <a:pt x="0" y="52070"/>
                  </a:lnTo>
                  <a:lnTo>
                    <a:pt x="0" y="68453"/>
                  </a:lnTo>
                  <a:lnTo>
                    <a:pt x="635" y="75565"/>
                  </a:lnTo>
                  <a:lnTo>
                    <a:pt x="2032" y="81661"/>
                  </a:lnTo>
                  <a:lnTo>
                    <a:pt x="3302" y="87757"/>
                  </a:lnTo>
                  <a:lnTo>
                    <a:pt x="23241" y="106934"/>
                  </a:lnTo>
                  <a:lnTo>
                    <a:pt x="322453" y="106934"/>
                  </a:lnTo>
                  <a:lnTo>
                    <a:pt x="322453" y="837692"/>
                  </a:lnTo>
                  <a:lnTo>
                    <a:pt x="358902" y="853313"/>
                  </a:lnTo>
                  <a:lnTo>
                    <a:pt x="392049" y="854964"/>
                  </a:lnTo>
                  <a:lnTo>
                    <a:pt x="401789" y="854849"/>
                  </a:lnTo>
                  <a:lnTo>
                    <a:pt x="441833" y="850900"/>
                  </a:lnTo>
                  <a:lnTo>
                    <a:pt x="461772" y="837692"/>
                  </a:lnTo>
                  <a:lnTo>
                    <a:pt x="461772" y="106934"/>
                  </a:lnTo>
                  <a:lnTo>
                    <a:pt x="760984" y="106934"/>
                  </a:lnTo>
                  <a:lnTo>
                    <a:pt x="782574" y="81661"/>
                  </a:lnTo>
                  <a:lnTo>
                    <a:pt x="783717" y="75565"/>
                  </a:lnTo>
                  <a:lnTo>
                    <a:pt x="784225" y="68453"/>
                  </a:lnTo>
                  <a:lnTo>
                    <a:pt x="784225" y="52070"/>
                  </a:lnTo>
                  <a:close/>
                </a:path>
                <a:path w="7909559" h="863600">
                  <a:moveTo>
                    <a:pt x="1689989" y="25781"/>
                  </a:moveTo>
                  <a:lnTo>
                    <a:pt x="1653921" y="10033"/>
                  </a:lnTo>
                  <a:lnTo>
                    <a:pt x="1621155" y="8382"/>
                  </a:lnTo>
                  <a:lnTo>
                    <a:pt x="1611096" y="8509"/>
                  </a:lnTo>
                  <a:lnTo>
                    <a:pt x="1571371" y="12446"/>
                  </a:lnTo>
                  <a:lnTo>
                    <a:pt x="1551432" y="25781"/>
                  </a:lnTo>
                  <a:lnTo>
                    <a:pt x="1551432" y="364871"/>
                  </a:lnTo>
                  <a:lnTo>
                    <a:pt x="1074293" y="364871"/>
                  </a:lnTo>
                  <a:lnTo>
                    <a:pt x="1074293" y="25781"/>
                  </a:lnTo>
                  <a:lnTo>
                    <a:pt x="1073150" y="22733"/>
                  </a:lnTo>
                  <a:lnTo>
                    <a:pt x="1031049" y="9347"/>
                  </a:lnTo>
                  <a:lnTo>
                    <a:pt x="1004570" y="8382"/>
                  </a:lnTo>
                  <a:lnTo>
                    <a:pt x="995197" y="8509"/>
                  </a:lnTo>
                  <a:lnTo>
                    <a:pt x="954913" y="12446"/>
                  </a:lnTo>
                  <a:lnTo>
                    <a:pt x="934847" y="25781"/>
                  </a:lnTo>
                  <a:lnTo>
                    <a:pt x="934847" y="837692"/>
                  </a:lnTo>
                  <a:lnTo>
                    <a:pt x="971296" y="853313"/>
                  </a:lnTo>
                  <a:lnTo>
                    <a:pt x="1004570" y="854964"/>
                  </a:lnTo>
                  <a:lnTo>
                    <a:pt x="1014234" y="854849"/>
                  </a:lnTo>
                  <a:lnTo>
                    <a:pt x="1054227" y="850900"/>
                  </a:lnTo>
                  <a:lnTo>
                    <a:pt x="1074293" y="837692"/>
                  </a:lnTo>
                  <a:lnTo>
                    <a:pt x="1074293" y="462153"/>
                  </a:lnTo>
                  <a:lnTo>
                    <a:pt x="1551432" y="462153"/>
                  </a:lnTo>
                  <a:lnTo>
                    <a:pt x="1551432" y="837692"/>
                  </a:lnTo>
                  <a:lnTo>
                    <a:pt x="1552448" y="840613"/>
                  </a:lnTo>
                  <a:lnTo>
                    <a:pt x="1594091" y="854011"/>
                  </a:lnTo>
                  <a:lnTo>
                    <a:pt x="1621155" y="854964"/>
                  </a:lnTo>
                  <a:lnTo>
                    <a:pt x="1630489" y="854849"/>
                  </a:lnTo>
                  <a:lnTo>
                    <a:pt x="1669923" y="850900"/>
                  </a:lnTo>
                  <a:lnTo>
                    <a:pt x="1689989" y="837692"/>
                  </a:lnTo>
                  <a:lnTo>
                    <a:pt x="1689989" y="462153"/>
                  </a:lnTo>
                  <a:lnTo>
                    <a:pt x="1689989" y="364871"/>
                  </a:lnTo>
                  <a:lnTo>
                    <a:pt x="1689989" y="25781"/>
                  </a:lnTo>
                  <a:close/>
                </a:path>
                <a:path w="7909559" h="863600">
                  <a:moveTo>
                    <a:pt x="2760345" y="840359"/>
                  </a:moveTo>
                  <a:lnTo>
                    <a:pt x="2759837" y="828675"/>
                  </a:lnTo>
                  <a:lnTo>
                    <a:pt x="2757551" y="821055"/>
                  </a:lnTo>
                  <a:lnTo>
                    <a:pt x="2671597" y="630682"/>
                  </a:lnTo>
                  <a:lnTo>
                    <a:pt x="2631529" y="541909"/>
                  </a:lnTo>
                  <a:lnTo>
                    <a:pt x="2485009" y="217284"/>
                  </a:lnTo>
                  <a:lnTo>
                    <a:pt x="2485009" y="541909"/>
                  </a:lnTo>
                  <a:lnTo>
                    <a:pt x="2120519" y="541909"/>
                  </a:lnTo>
                  <a:lnTo>
                    <a:pt x="2301113" y="123825"/>
                  </a:lnTo>
                  <a:lnTo>
                    <a:pt x="2302002" y="123825"/>
                  </a:lnTo>
                  <a:lnTo>
                    <a:pt x="2485009" y="541909"/>
                  </a:lnTo>
                  <a:lnTo>
                    <a:pt x="2485009" y="217284"/>
                  </a:lnTo>
                  <a:lnTo>
                    <a:pt x="2442832" y="123825"/>
                  </a:lnTo>
                  <a:lnTo>
                    <a:pt x="2401570" y="32385"/>
                  </a:lnTo>
                  <a:lnTo>
                    <a:pt x="2399411" y="27686"/>
                  </a:lnTo>
                  <a:lnTo>
                    <a:pt x="2396490" y="23622"/>
                  </a:lnTo>
                  <a:lnTo>
                    <a:pt x="2392680" y="20447"/>
                  </a:lnTo>
                  <a:lnTo>
                    <a:pt x="2388870" y="17145"/>
                  </a:lnTo>
                  <a:lnTo>
                    <a:pt x="2348992" y="9398"/>
                  </a:lnTo>
                  <a:lnTo>
                    <a:pt x="2305939" y="8382"/>
                  </a:lnTo>
                  <a:lnTo>
                    <a:pt x="2294356" y="8458"/>
                  </a:lnTo>
                  <a:lnTo>
                    <a:pt x="2251545" y="10795"/>
                  </a:lnTo>
                  <a:lnTo>
                    <a:pt x="2216023" y="31750"/>
                  </a:lnTo>
                  <a:lnTo>
                    <a:pt x="1864487" y="810895"/>
                  </a:lnTo>
                  <a:lnTo>
                    <a:pt x="1860169" y="820293"/>
                  </a:lnTo>
                  <a:lnTo>
                    <a:pt x="1857883" y="828040"/>
                  </a:lnTo>
                  <a:lnTo>
                    <a:pt x="1857502" y="833882"/>
                  </a:lnTo>
                  <a:lnTo>
                    <a:pt x="1857248" y="839724"/>
                  </a:lnTo>
                  <a:lnTo>
                    <a:pt x="1859153" y="844169"/>
                  </a:lnTo>
                  <a:lnTo>
                    <a:pt x="1863217" y="847090"/>
                  </a:lnTo>
                  <a:lnTo>
                    <a:pt x="1867281" y="850138"/>
                  </a:lnTo>
                  <a:lnTo>
                    <a:pt x="1911578" y="854849"/>
                  </a:lnTo>
                  <a:lnTo>
                    <a:pt x="1922780" y="854964"/>
                  </a:lnTo>
                  <a:lnTo>
                    <a:pt x="1933587" y="854875"/>
                  </a:lnTo>
                  <a:lnTo>
                    <a:pt x="1976374" y="851408"/>
                  </a:lnTo>
                  <a:lnTo>
                    <a:pt x="1981581" y="849376"/>
                  </a:lnTo>
                  <a:lnTo>
                    <a:pt x="1986661" y="847471"/>
                  </a:lnTo>
                  <a:lnTo>
                    <a:pt x="1990598" y="845058"/>
                  </a:lnTo>
                  <a:lnTo>
                    <a:pt x="1995932" y="839470"/>
                  </a:lnTo>
                  <a:lnTo>
                    <a:pt x="1998091" y="836168"/>
                  </a:lnTo>
                  <a:lnTo>
                    <a:pt x="1999742" y="832231"/>
                  </a:lnTo>
                  <a:lnTo>
                    <a:pt x="2085594" y="630682"/>
                  </a:lnTo>
                  <a:lnTo>
                    <a:pt x="2521458" y="630682"/>
                  </a:lnTo>
                  <a:lnTo>
                    <a:pt x="2611374" y="834771"/>
                  </a:lnTo>
                  <a:lnTo>
                    <a:pt x="2613660" y="838708"/>
                  </a:lnTo>
                  <a:lnTo>
                    <a:pt x="2615946" y="842010"/>
                  </a:lnTo>
                  <a:lnTo>
                    <a:pt x="2620772" y="847090"/>
                  </a:lnTo>
                  <a:lnTo>
                    <a:pt x="2624582" y="849249"/>
                  </a:lnTo>
                  <a:lnTo>
                    <a:pt x="2629662" y="850646"/>
                  </a:lnTo>
                  <a:lnTo>
                    <a:pt x="2634742" y="852170"/>
                  </a:lnTo>
                  <a:lnTo>
                    <a:pt x="2680512" y="854900"/>
                  </a:lnTo>
                  <a:lnTo>
                    <a:pt x="2692400" y="854964"/>
                  </a:lnTo>
                  <a:lnTo>
                    <a:pt x="2704338" y="854875"/>
                  </a:lnTo>
                  <a:lnTo>
                    <a:pt x="2742565" y="852805"/>
                  </a:lnTo>
                  <a:lnTo>
                    <a:pt x="2753995" y="847725"/>
                  </a:lnTo>
                  <a:lnTo>
                    <a:pt x="2758313" y="844804"/>
                  </a:lnTo>
                  <a:lnTo>
                    <a:pt x="2760345" y="840359"/>
                  </a:lnTo>
                  <a:close/>
                </a:path>
                <a:path w="7909559" h="863600">
                  <a:moveTo>
                    <a:pt x="3719068" y="28067"/>
                  </a:moveTo>
                  <a:lnTo>
                    <a:pt x="3717925" y="25273"/>
                  </a:lnTo>
                  <a:lnTo>
                    <a:pt x="3715639" y="22733"/>
                  </a:lnTo>
                  <a:lnTo>
                    <a:pt x="3713353" y="20066"/>
                  </a:lnTo>
                  <a:lnTo>
                    <a:pt x="3676065" y="11112"/>
                  </a:lnTo>
                  <a:lnTo>
                    <a:pt x="3650742" y="10414"/>
                  </a:lnTo>
                  <a:lnTo>
                    <a:pt x="3640569" y="10490"/>
                  </a:lnTo>
                  <a:lnTo>
                    <a:pt x="3600069" y="13970"/>
                  </a:lnTo>
                  <a:lnTo>
                    <a:pt x="3583076" y="22847"/>
                  </a:lnTo>
                  <a:lnTo>
                    <a:pt x="3580892" y="25273"/>
                  </a:lnTo>
                  <a:lnTo>
                    <a:pt x="3579749" y="28067"/>
                  </a:lnTo>
                  <a:lnTo>
                    <a:pt x="3579812" y="530313"/>
                  </a:lnTo>
                  <a:lnTo>
                    <a:pt x="3579939" y="561886"/>
                  </a:lnTo>
                  <a:lnTo>
                    <a:pt x="3580409" y="620166"/>
                  </a:lnTo>
                  <a:lnTo>
                    <a:pt x="3581450" y="673506"/>
                  </a:lnTo>
                  <a:lnTo>
                    <a:pt x="3582162" y="699389"/>
                  </a:lnTo>
                  <a:lnTo>
                    <a:pt x="3581400" y="699389"/>
                  </a:lnTo>
                  <a:lnTo>
                    <a:pt x="3571938" y="684174"/>
                  </a:lnTo>
                  <a:lnTo>
                    <a:pt x="3552939" y="653884"/>
                  </a:lnTo>
                  <a:lnTo>
                    <a:pt x="3514394" y="593001"/>
                  </a:lnTo>
                  <a:lnTo>
                    <a:pt x="3504692" y="577469"/>
                  </a:lnTo>
                  <a:lnTo>
                    <a:pt x="3474402" y="530313"/>
                  </a:lnTo>
                  <a:lnTo>
                    <a:pt x="3453257" y="498182"/>
                  </a:lnTo>
                  <a:lnTo>
                    <a:pt x="3431349" y="465315"/>
                  </a:lnTo>
                  <a:lnTo>
                    <a:pt x="3211461" y="136144"/>
                  </a:lnTo>
                  <a:lnTo>
                    <a:pt x="3174238" y="80391"/>
                  </a:lnTo>
                  <a:lnTo>
                    <a:pt x="3148711" y="46990"/>
                  </a:lnTo>
                  <a:lnTo>
                    <a:pt x="3116999" y="22847"/>
                  </a:lnTo>
                  <a:lnTo>
                    <a:pt x="3076092" y="13169"/>
                  </a:lnTo>
                  <a:lnTo>
                    <a:pt x="3053842" y="12319"/>
                  </a:lnTo>
                  <a:lnTo>
                    <a:pt x="2985262" y="12319"/>
                  </a:lnTo>
                  <a:lnTo>
                    <a:pt x="2945130" y="23368"/>
                  </a:lnTo>
                  <a:lnTo>
                    <a:pt x="2926715" y="60325"/>
                  </a:lnTo>
                  <a:lnTo>
                    <a:pt x="2926715" y="837184"/>
                  </a:lnTo>
                  <a:lnTo>
                    <a:pt x="2962275" y="853313"/>
                  </a:lnTo>
                  <a:lnTo>
                    <a:pt x="2995930" y="854964"/>
                  </a:lnTo>
                  <a:lnTo>
                    <a:pt x="3005759" y="854849"/>
                  </a:lnTo>
                  <a:lnTo>
                    <a:pt x="3045714" y="850900"/>
                  </a:lnTo>
                  <a:lnTo>
                    <a:pt x="3066084" y="303949"/>
                  </a:lnTo>
                  <a:lnTo>
                    <a:pt x="3065602" y="254533"/>
                  </a:lnTo>
                  <a:lnTo>
                    <a:pt x="3064814" y="207225"/>
                  </a:lnTo>
                  <a:lnTo>
                    <a:pt x="3063583" y="159600"/>
                  </a:lnTo>
                  <a:lnTo>
                    <a:pt x="3062859" y="136144"/>
                  </a:lnTo>
                  <a:lnTo>
                    <a:pt x="3064510" y="136144"/>
                  </a:lnTo>
                  <a:lnTo>
                    <a:pt x="3087281" y="174942"/>
                  </a:lnTo>
                  <a:lnTo>
                    <a:pt x="3111881" y="214884"/>
                  </a:lnTo>
                  <a:lnTo>
                    <a:pt x="3137293" y="254533"/>
                  </a:lnTo>
                  <a:lnTo>
                    <a:pt x="3490430" y="781469"/>
                  </a:lnTo>
                  <a:lnTo>
                    <a:pt x="3520783" y="818565"/>
                  </a:lnTo>
                  <a:lnTo>
                    <a:pt x="3557790" y="844423"/>
                  </a:lnTo>
                  <a:lnTo>
                    <a:pt x="3601275" y="852716"/>
                  </a:lnTo>
                  <a:lnTo>
                    <a:pt x="3611880" y="852932"/>
                  </a:lnTo>
                  <a:lnTo>
                    <a:pt x="3665220" y="852932"/>
                  </a:lnTo>
                  <a:lnTo>
                    <a:pt x="3705225" y="838073"/>
                  </a:lnTo>
                  <a:lnTo>
                    <a:pt x="3713607" y="827024"/>
                  </a:lnTo>
                  <a:lnTo>
                    <a:pt x="3717290" y="821055"/>
                  </a:lnTo>
                  <a:lnTo>
                    <a:pt x="3719068" y="813689"/>
                  </a:lnTo>
                  <a:lnTo>
                    <a:pt x="3719068" y="699389"/>
                  </a:lnTo>
                  <a:lnTo>
                    <a:pt x="3719068" y="28067"/>
                  </a:lnTo>
                  <a:close/>
                </a:path>
                <a:path w="7909559" h="863600">
                  <a:moveTo>
                    <a:pt x="4681855" y="830326"/>
                  </a:moveTo>
                  <a:lnTo>
                    <a:pt x="4300334" y="414782"/>
                  </a:lnTo>
                  <a:lnTo>
                    <a:pt x="4288155" y="401828"/>
                  </a:lnTo>
                  <a:lnTo>
                    <a:pt x="4635754" y="69342"/>
                  </a:lnTo>
                  <a:lnTo>
                    <a:pt x="4660900" y="34798"/>
                  </a:lnTo>
                  <a:lnTo>
                    <a:pt x="4660900" y="26162"/>
                  </a:lnTo>
                  <a:lnTo>
                    <a:pt x="4619866" y="9347"/>
                  </a:lnTo>
                  <a:lnTo>
                    <a:pt x="4592828" y="8382"/>
                  </a:lnTo>
                  <a:lnTo>
                    <a:pt x="4582744" y="8483"/>
                  </a:lnTo>
                  <a:lnTo>
                    <a:pt x="4541901" y="11811"/>
                  </a:lnTo>
                  <a:lnTo>
                    <a:pt x="4508500" y="29210"/>
                  </a:lnTo>
                  <a:lnTo>
                    <a:pt x="4137533" y="401828"/>
                  </a:lnTo>
                  <a:lnTo>
                    <a:pt x="4137533" y="25781"/>
                  </a:lnTo>
                  <a:lnTo>
                    <a:pt x="4136390" y="22733"/>
                  </a:lnTo>
                  <a:lnTo>
                    <a:pt x="4094289" y="9347"/>
                  </a:lnTo>
                  <a:lnTo>
                    <a:pt x="4067810" y="8382"/>
                  </a:lnTo>
                  <a:lnTo>
                    <a:pt x="4058437" y="8509"/>
                  </a:lnTo>
                  <a:lnTo>
                    <a:pt x="4018153" y="12446"/>
                  </a:lnTo>
                  <a:lnTo>
                    <a:pt x="3998087" y="25781"/>
                  </a:lnTo>
                  <a:lnTo>
                    <a:pt x="3998087" y="837184"/>
                  </a:lnTo>
                  <a:lnTo>
                    <a:pt x="4034536" y="853313"/>
                  </a:lnTo>
                  <a:lnTo>
                    <a:pt x="4067810" y="854964"/>
                  </a:lnTo>
                  <a:lnTo>
                    <a:pt x="4077474" y="854849"/>
                  </a:lnTo>
                  <a:lnTo>
                    <a:pt x="4117467" y="850900"/>
                  </a:lnTo>
                  <a:lnTo>
                    <a:pt x="4137533" y="837184"/>
                  </a:lnTo>
                  <a:lnTo>
                    <a:pt x="4137533" y="414782"/>
                  </a:lnTo>
                  <a:lnTo>
                    <a:pt x="4523105" y="834136"/>
                  </a:lnTo>
                  <a:lnTo>
                    <a:pt x="4564380" y="852932"/>
                  </a:lnTo>
                  <a:lnTo>
                    <a:pt x="4610608" y="854964"/>
                  </a:lnTo>
                  <a:lnTo>
                    <a:pt x="4621034" y="854849"/>
                  </a:lnTo>
                  <a:lnTo>
                    <a:pt x="4662678" y="850773"/>
                  </a:lnTo>
                  <a:lnTo>
                    <a:pt x="4681855" y="836295"/>
                  </a:lnTo>
                  <a:lnTo>
                    <a:pt x="4681855" y="830326"/>
                  </a:lnTo>
                  <a:close/>
                </a:path>
                <a:path w="7909559" h="863600">
                  <a:moveTo>
                    <a:pt x="5911723" y="23622"/>
                  </a:moveTo>
                  <a:lnTo>
                    <a:pt x="5910199" y="19177"/>
                  </a:lnTo>
                  <a:lnTo>
                    <a:pt x="5905881" y="16256"/>
                  </a:lnTo>
                  <a:lnTo>
                    <a:pt x="5901563" y="13208"/>
                  </a:lnTo>
                  <a:lnTo>
                    <a:pt x="5863056" y="8826"/>
                  </a:lnTo>
                  <a:lnTo>
                    <a:pt x="5837047" y="8382"/>
                  </a:lnTo>
                  <a:lnTo>
                    <a:pt x="5827001" y="8483"/>
                  </a:lnTo>
                  <a:lnTo>
                    <a:pt x="5785866" y="11811"/>
                  </a:lnTo>
                  <a:lnTo>
                    <a:pt x="5761736" y="31115"/>
                  </a:lnTo>
                  <a:lnTo>
                    <a:pt x="5615940" y="273558"/>
                  </a:lnTo>
                  <a:lnTo>
                    <a:pt x="5595836" y="309460"/>
                  </a:lnTo>
                  <a:lnTo>
                    <a:pt x="5575935" y="345821"/>
                  </a:lnTo>
                  <a:lnTo>
                    <a:pt x="5556478" y="382498"/>
                  </a:lnTo>
                  <a:lnTo>
                    <a:pt x="5537708" y="419354"/>
                  </a:lnTo>
                  <a:lnTo>
                    <a:pt x="5536057" y="419354"/>
                  </a:lnTo>
                  <a:lnTo>
                    <a:pt x="5515305" y="381254"/>
                  </a:lnTo>
                  <a:lnTo>
                    <a:pt x="5505094" y="362356"/>
                  </a:lnTo>
                  <a:lnTo>
                    <a:pt x="5495036" y="343535"/>
                  </a:lnTo>
                  <a:lnTo>
                    <a:pt x="5484927" y="324967"/>
                  </a:lnTo>
                  <a:lnTo>
                    <a:pt x="5464746" y="288963"/>
                  </a:lnTo>
                  <a:lnTo>
                    <a:pt x="5309616" y="30480"/>
                  </a:lnTo>
                  <a:lnTo>
                    <a:pt x="5301107" y="19812"/>
                  </a:lnTo>
                  <a:lnTo>
                    <a:pt x="5298186" y="17018"/>
                  </a:lnTo>
                  <a:lnTo>
                    <a:pt x="5255793" y="9194"/>
                  </a:lnTo>
                  <a:lnTo>
                    <a:pt x="5224526" y="8382"/>
                  </a:lnTo>
                  <a:lnTo>
                    <a:pt x="5211851" y="8483"/>
                  </a:lnTo>
                  <a:lnTo>
                    <a:pt x="5171567" y="10541"/>
                  </a:lnTo>
                  <a:lnTo>
                    <a:pt x="5160137" y="15621"/>
                  </a:lnTo>
                  <a:lnTo>
                    <a:pt x="5156073" y="18542"/>
                  </a:lnTo>
                  <a:lnTo>
                    <a:pt x="5154866" y="22606"/>
                  </a:lnTo>
                  <a:lnTo>
                    <a:pt x="5154854" y="23114"/>
                  </a:lnTo>
                  <a:lnTo>
                    <a:pt x="5156073" y="28575"/>
                  </a:lnTo>
                  <a:lnTo>
                    <a:pt x="5463540" y="525018"/>
                  </a:lnTo>
                  <a:lnTo>
                    <a:pt x="5463540" y="837692"/>
                  </a:lnTo>
                  <a:lnTo>
                    <a:pt x="5500243" y="853313"/>
                  </a:lnTo>
                  <a:lnTo>
                    <a:pt x="5533644" y="854964"/>
                  </a:lnTo>
                  <a:lnTo>
                    <a:pt x="5542978" y="854849"/>
                  </a:lnTo>
                  <a:lnTo>
                    <a:pt x="5583047" y="850900"/>
                  </a:lnTo>
                  <a:lnTo>
                    <a:pt x="5602986" y="837692"/>
                  </a:lnTo>
                  <a:lnTo>
                    <a:pt x="5602986" y="525018"/>
                  </a:lnTo>
                  <a:lnTo>
                    <a:pt x="5669165" y="419354"/>
                  </a:lnTo>
                  <a:lnTo>
                    <a:pt x="5899404" y="51816"/>
                  </a:lnTo>
                  <a:lnTo>
                    <a:pt x="5905373" y="42418"/>
                  </a:lnTo>
                  <a:lnTo>
                    <a:pt x="5909056" y="34798"/>
                  </a:lnTo>
                  <a:lnTo>
                    <a:pt x="5910453" y="29210"/>
                  </a:lnTo>
                  <a:lnTo>
                    <a:pt x="5911723" y="23622"/>
                  </a:lnTo>
                  <a:close/>
                </a:path>
                <a:path w="7909559" h="863600">
                  <a:moveTo>
                    <a:pt x="6901815" y="421894"/>
                  </a:moveTo>
                  <a:lnTo>
                    <a:pt x="6900050" y="372491"/>
                  </a:lnTo>
                  <a:lnTo>
                    <a:pt x="6894779" y="325945"/>
                  </a:lnTo>
                  <a:lnTo>
                    <a:pt x="6886003" y="282270"/>
                  </a:lnTo>
                  <a:lnTo>
                    <a:pt x="6873748" y="241427"/>
                  </a:lnTo>
                  <a:lnTo>
                    <a:pt x="6857987" y="203669"/>
                  </a:lnTo>
                  <a:lnTo>
                    <a:pt x="6838543" y="169037"/>
                  </a:lnTo>
                  <a:lnTo>
                    <a:pt x="6815468" y="137566"/>
                  </a:lnTo>
                  <a:lnTo>
                    <a:pt x="6788785" y="109220"/>
                  </a:lnTo>
                  <a:lnTo>
                    <a:pt x="6758394" y="84074"/>
                  </a:lnTo>
                  <a:lnTo>
                    <a:pt x="6754241" y="81407"/>
                  </a:lnTo>
                  <a:lnTo>
                    <a:pt x="6754241" y="429768"/>
                  </a:lnTo>
                  <a:lnTo>
                    <a:pt x="6753238" y="463334"/>
                  </a:lnTo>
                  <a:lnTo>
                    <a:pt x="6745186" y="527773"/>
                  </a:lnTo>
                  <a:lnTo>
                    <a:pt x="6728650" y="588251"/>
                  </a:lnTo>
                  <a:lnTo>
                    <a:pt x="6701549" y="641921"/>
                  </a:lnTo>
                  <a:lnTo>
                    <a:pt x="6663372" y="687946"/>
                  </a:lnTo>
                  <a:lnTo>
                    <a:pt x="6613195" y="724712"/>
                  </a:lnTo>
                  <a:lnTo>
                    <a:pt x="6550571" y="751459"/>
                  </a:lnTo>
                  <a:lnTo>
                    <a:pt x="6473711" y="765124"/>
                  </a:lnTo>
                  <a:lnTo>
                    <a:pt x="6429883" y="766826"/>
                  </a:lnTo>
                  <a:lnTo>
                    <a:pt x="6385649" y="765263"/>
                  </a:lnTo>
                  <a:lnTo>
                    <a:pt x="6345364" y="760564"/>
                  </a:lnTo>
                  <a:lnTo>
                    <a:pt x="6276467" y="741807"/>
                  </a:lnTo>
                  <a:lnTo>
                    <a:pt x="6221603" y="711822"/>
                  </a:lnTo>
                  <a:lnTo>
                    <a:pt x="6178931" y="671830"/>
                  </a:lnTo>
                  <a:lnTo>
                    <a:pt x="6147790" y="622465"/>
                  </a:lnTo>
                  <a:lnTo>
                    <a:pt x="6127242" y="564515"/>
                  </a:lnTo>
                  <a:lnTo>
                    <a:pt x="6115697" y="499414"/>
                  </a:lnTo>
                  <a:lnTo>
                    <a:pt x="6111875" y="428498"/>
                  </a:lnTo>
                  <a:lnTo>
                    <a:pt x="6112891" y="395478"/>
                  </a:lnTo>
                  <a:lnTo>
                    <a:pt x="6121133" y="331800"/>
                  </a:lnTo>
                  <a:lnTo>
                    <a:pt x="6138037" y="271767"/>
                  </a:lnTo>
                  <a:lnTo>
                    <a:pt x="6165558" y="218719"/>
                  </a:lnTo>
                  <a:lnTo>
                    <a:pt x="6204064" y="173545"/>
                  </a:lnTo>
                  <a:lnTo>
                    <a:pt x="6254051" y="137299"/>
                  </a:lnTo>
                  <a:lnTo>
                    <a:pt x="6315900" y="110629"/>
                  </a:lnTo>
                  <a:lnTo>
                    <a:pt x="6391961" y="96964"/>
                  </a:lnTo>
                  <a:lnTo>
                    <a:pt x="6435471" y="95250"/>
                  </a:lnTo>
                  <a:lnTo>
                    <a:pt x="6478968" y="96850"/>
                  </a:lnTo>
                  <a:lnTo>
                    <a:pt x="6518821" y="101600"/>
                  </a:lnTo>
                  <a:lnTo>
                    <a:pt x="6587617" y="120523"/>
                  </a:lnTo>
                  <a:lnTo>
                    <a:pt x="6642951" y="150799"/>
                  </a:lnTo>
                  <a:lnTo>
                    <a:pt x="6685915" y="190881"/>
                  </a:lnTo>
                  <a:lnTo>
                    <a:pt x="6717436" y="240030"/>
                  </a:lnTo>
                  <a:lnTo>
                    <a:pt x="6738493" y="297180"/>
                  </a:lnTo>
                  <a:lnTo>
                    <a:pt x="6750317" y="360959"/>
                  </a:lnTo>
                  <a:lnTo>
                    <a:pt x="6754241" y="429768"/>
                  </a:lnTo>
                  <a:lnTo>
                    <a:pt x="6754241" y="81407"/>
                  </a:lnTo>
                  <a:lnTo>
                    <a:pt x="6686867" y="43446"/>
                  </a:lnTo>
                  <a:lnTo>
                    <a:pt x="6645783" y="27940"/>
                  </a:lnTo>
                  <a:lnTo>
                    <a:pt x="6600939" y="15709"/>
                  </a:lnTo>
                  <a:lnTo>
                    <a:pt x="6552349" y="6972"/>
                  </a:lnTo>
                  <a:lnTo>
                    <a:pt x="6500025" y="1752"/>
                  </a:lnTo>
                  <a:lnTo>
                    <a:pt x="6443980" y="0"/>
                  </a:lnTo>
                  <a:lnTo>
                    <a:pt x="6385915" y="1930"/>
                  </a:lnTo>
                  <a:lnTo>
                    <a:pt x="6331598" y="7708"/>
                  </a:lnTo>
                  <a:lnTo>
                    <a:pt x="6281001" y="17310"/>
                  </a:lnTo>
                  <a:lnTo>
                    <a:pt x="6234176" y="30734"/>
                  </a:lnTo>
                  <a:lnTo>
                    <a:pt x="6191072" y="47790"/>
                  </a:lnTo>
                  <a:lnTo>
                    <a:pt x="6151715" y="68059"/>
                  </a:lnTo>
                  <a:lnTo>
                    <a:pt x="6116117" y="91554"/>
                  </a:lnTo>
                  <a:lnTo>
                    <a:pt x="6084316" y="118237"/>
                  </a:lnTo>
                  <a:lnTo>
                    <a:pt x="6056185" y="148145"/>
                  </a:lnTo>
                  <a:lnTo>
                    <a:pt x="6031827" y="181089"/>
                  </a:lnTo>
                  <a:lnTo>
                    <a:pt x="6011227" y="217055"/>
                  </a:lnTo>
                  <a:lnTo>
                    <a:pt x="5994400" y="256032"/>
                  </a:lnTo>
                  <a:lnTo>
                    <a:pt x="5981243" y="297662"/>
                  </a:lnTo>
                  <a:lnTo>
                    <a:pt x="5971883" y="341579"/>
                  </a:lnTo>
                  <a:lnTo>
                    <a:pt x="5966282" y="387769"/>
                  </a:lnTo>
                  <a:lnTo>
                    <a:pt x="5964428" y="436245"/>
                  </a:lnTo>
                  <a:lnTo>
                    <a:pt x="5966142" y="486587"/>
                  </a:lnTo>
                  <a:lnTo>
                    <a:pt x="5971286" y="533946"/>
                  </a:lnTo>
                  <a:lnTo>
                    <a:pt x="5979858" y="578307"/>
                  </a:lnTo>
                  <a:lnTo>
                    <a:pt x="5991860" y="619633"/>
                  </a:lnTo>
                  <a:lnTo>
                    <a:pt x="6007455" y="657910"/>
                  </a:lnTo>
                  <a:lnTo>
                    <a:pt x="6026632" y="692899"/>
                  </a:lnTo>
                  <a:lnTo>
                    <a:pt x="6049416" y="724636"/>
                  </a:lnTo>
                  <a:lnTo>
                    <a:pt x="6075807" y="753110"/>
                  </a:lnTo>
                  <a:lnTo>
                    <a:pt x="6105804" y="778459"/>
                  </a:lnTo>
                  <a:lnTo>
                    <a:pt x="6139573" y="800569"/>
                  </a:lnTo>
                  <a:lnTo>
                    <a:pt x="6177077" y="819467"/>
                  </a:lnTo>
                  <a:lnTo>
                    <a:pt x="6218301" y="835152"/>
                  </a:lnTo>
                  <a:lnTo>
                    <a:pt x="6263449" y="847496"/>
                  </a:lnTo>
                  <a:lnTo>
                    <a:pt x="6312598" y="856297"/>
                  </a:lnTo>
                  <a:lnTo>
                    <a:pt x="6365748" y="861593"/>
                  </a:lnTo>
                  <a:lnTo>
                    <a:pt x="6422898" y="863346"/>
                  </a:lnTo>
                  <a:lnTo>
                    <a:pt x="6481000" y="861428"/>
                  </a:lnTo>
                  <a:lnTo>
                    <a:pt x="6535331" y="855649"/>
                  </a:lnTo>
                  <a:lnTo>
                    <a:pt x="6585928" y="846048"/>
                  </a:lnTo>
                  <a:lnTo>
                    <a:pt x="6632829" y="832612"/>
                  </a:lnTo>
                  <a:lnTo>
                    <a:pt x="6675882" y="815543"/>
                  </a:lnTo>
                  <a:lnTo>
                    <a:pt x="6715138" y="795147"/>
                  </a:lnTo>
                  <a:lnTo>
                    <a:pt x="6750609" y="771436"/>
                  </a:lnTo>
                  <a:lnTo>
                    <a:pt x="6755993" y="766826"/>
                  </a:lnTo>
                  <a:lnTo>
                    <a:pt x="6782308" y="744347"/>
                  </a:lnTo>
                  <a:lnTo>
                    <a:pt x="6810184" y="714159"/>
                  </a:lnTo>
                  <a:lnTo>
                    <a:pt x="6834391" y="680935"/>
                  </a:lnTo>
                  <a:lnTo>
                    <a:pt x="6854901" y="644677"/>
                  </a:lnTo>
                  <a:lnTo>
                    <a:pt x="6871716" y="605409"/>
                  </a:lnTo>
                  <a:lnTo>
                    <a:pt x="6884873" y="563308"/>
                  </a:lnTo>
                  <a:lnTo>
                    <a:pt x="6894284" y="518706"/>
                  </a:lnTo>
                  <a:lnTo>
                    <a:pt x="6899923" y="471576"/>
                  </a:lnTo>
                  <a:lnTo>
                    <a:pt x="6901815" y="421894"/>
                  </a:lnTo>
                  <a:close/>
                </a:path>
                <a:path w="7909559" h="863600">
                  <a:moveTo>
                    <a:pt x="7909052" y="25781"/>
                  </a:moveTo>
                  <a:lnTo>
                    <a:pt x="7873111" y="10033"/>
                  </a:lnTo>
                  <a:lnTo>
                    <a:pt x="7840205" y="8382"/>
                  </a:lnTo>
                  <a:lnTo>
                    <a:pt x="7830540" y="8509"/>
                  </a:lnTo>
                  <a:lnTo>
                    <a:pt x="7790561" y="12446"/>
                  </a:lnTo>
                  <a:lnTo>
                    <a:pt x="7770622" y="25781"/>
                  </a:lnTo>
                  <a:lnTo>
                    <a:pt x="7770622" y="541909"/>
                  </a:lnTo>
                  <a:lnTo>
                    <a:pt x="7769517" y="569201"/>
                  </a:lnTo>
                  <a:lnTo>
                    <a:pt x="7760754" y="618401"/>
                  </a:lnTo>
                  <a:lnTo>
                    <a:pt x="7743444" y="660603"/>
                  </a:lnTo>
                  <a:lnTo>
                    <a:pt x="7718349" y="695960"/>
                  </a:lnTo>
                  <a:lnTo>
                    <a:pt x="7685621" y="724408"/>
                  </a:lnTo>
                  <a:lnTo>
                    <a:pt x="7645476" y="745782"/>
                  </a:lnTo>
                  <a:lnTo>
                    <a:pt x="7598130" y="760006"/>
                  </a:lnTo>
                  <a:lnTo>
                    <a:pt x="7544117" y="767194"/>
                  </a:lnTo>
                  <a:lnTo>
                    <a:pt x="7514590" y="768096"/>
                  </a:lnTo>
                  <a:lnTo>
                    <a:pt x="7485723" y="767181"/>
                  </a:lnTo>
                  <a:lnTo>
                    <a:pt x="7432472" y="759853"/>
                  </a:lnTo>
                  <a:lnTo>
                    <a:pt x="7385177" y="745286"/>
                  </a:lnTo>
                  <a:lnTo>
                    <a:pt x="7344651" y="723569"/>
                  </a:lnTo>
                  <a:lnTo>
                    <a:pt x="7311149" y="694753"/>
                  </a:lnTo>
                  <a:lnTo>
                    <a:pt x="7285431" y="658609"/>
                  </a:lnTo>
                  <a:lnTo>
                    <a:pt x="7267740" y="615149"/>
                  </a:lnTo>
                  <a:lnTo>
                    <a:pt x="7258786" y="564286"/>
                  </a:lnTo>
                  <a:lnTo>
                    <a:pt x="7257669" y="536067"/>
                  </a:lnTo>
                  <a:lnTo>
                    <a:pt x="7257669" y="25781"/>
                  </a:lnTo>
                  <a:lnTo>
                    <a:pt x="7256653" y="22733"/>
                  </a:lnTo>
                  <a:lnTo>
                    <a:pt x="7214819" y="9347"/>
                  </a:lnTo>
                  <a:lnTo>
                    <a:pt x="7188835" y="8382"/>
                  </a:lnTo>
                  <a:lnTo>
                    <a:pt x="7178827" y="8509"/>
                  </a:lnTo>
                  <a:lnTo>
                    <a:pt x="7139178" y="12446"/>
                  </a:lnTo>
                  <a:lnTo>
                    <a:pt x="7119112" y="25781"/>
                  </a:lnTo>
                  <a:lnTo>
                    <a:pt x="7119112" y="549656"/>
                  </a:lnTo>
                  <a:lnTo>
                    <a:pt x="7126033" y="622261"/>
                  </a:lnTo>
                  <a:lnTo>
                    <a:pt x="7146671" y="685800"/>
                  </a:lnTo>
                  <a:lnTo>
                    <a:pt x="7180110" y="739800"/>
                  </a:lnTo>
                  <a:lnTo>
                    <a:pt x="7225284" y="783971"/>
                  </a:lnTo>
                  <a:lnTo>
                    <a:pt x="7281380" y="818388"/>
                  </a:lnTo>
                  <a:lnTo>
                    <a:pt x="7347585" y="843280"/>
                  </a:lnTo>
                  <a:lnTo>
                    <a:pt x="7422769" y="858316"/>
                  </a:lnTo>
                  <a:lnTo>
                    <a:pt x="7463206" y="862088"/>
                  </a:lnTo>
                  <a:lnTo>
                    <a:pt x="7505573" y="863346"/>
                  </a:lnTo>
                  <a:lnTo>
                    <a:pt x="7551725" y="862012"/>
                  </a:lnTo>
                  <a:lnTo>
                    <a:pt x="7595324" y="858012"/>
                  </a:lnTo>
                  <a:lnTo>
                    <a:pt x="7636408" y="851344"/>
                  </a:lnTo>
                  <a:lnTo>
                    <a:pt x="7674991" y="842010"/>
                  </a:lnTo>
                  <a:lnTo>
                    <a:pt x="7743838" y="815530"/>
                  </a:lnTo>
                  <a:lnTo>
                    <a:pt x="7801356" y="779145"/>
                  </a:lnTo>
                  <a:lnTo>
                    <a:pt x="7813662" y="768096"/>
                  </a:lnTo>
                  <a:lnTo>
                    <a:pt x="7825778" y="757237"/>
                  </a:lnTo>
                  <a:lnTo>
                    <a:pt x="7865681" y="706513"/>
                  </a:lnTo>
                  <a:lnTo>
                    <a:pt x="7893342" y="646645"/>
                  </a:lnTo>
                  <a:lnTo>
                    <a:pt x="7907299" y="578446"/>
                  </a:lnTo>
                  <a:lnTo>
                    <a:pt x="7909014" y="541909"/>
                  </a:lnTo>
                  <a:lnTo>
                    <a:pt x="7909052" y="25781"/>
                  </a:lnTo>
                  <a:close/>
                </a:path>
              </a:pathLst>
            </a:custGeom>
            <a:solidFill>
              <a:srgbClr val="1F6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4972" y="4944109"/>
              <a:ext cx="3119628" cy="3422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328027" y="4922392"/>
              <a:ext cx="3224530" cy="448945"/>
            </a:xfrm>
            <a:custGeom>
              <a:avLst/>
              <a:gdLst/>
              <a:ahLst/>
              <a:cxnLst/>
              <a:rect l="l" t="t" r="r" b="b"/>
              <a:pathLst>
                <a:path w="3224529" h="448945">
                  <a:moveTo>
                    <a:pt x="264795" y="236347"/>
                  </a:moveTo>
                  <a:lnTo>
                    <a:pt x="258826" y="189611"/>
                  </a:lnTo>
                  <a:lnTo>
                    <a:pt x="240157" y="150876"/>
                  </a:lnTo>
                  <a:lnTo>
                    <a:pt x="236016" y="146177"/>
                  </a:lnTo>
                  <a:lnTo>
                    <a:pt x="233222" y="143002"/>
                  </a:lnTo>
                  <a:lnTo>
                    <a:pt x="196265" y="120205"/>
                  </a:lnTo>
                  <a:lnTo>
                    <a:pt x="187833" y="118033"/>
                  </a:lnTo>
                  <a:lnTo>
                    <a:pt x="187833" y="240792"/>
                  </a:lnTo>
                  <a:lnTo>
                    <a:pt x="187642" y="247103"/>
                  </a:lnTo>
                  <a:lnTo>
                    <a:pt x="170815" y="295275"/>
                  </a:lnTo>
                  <a:lnTo>
                    <a:pt x="143764" y="310896"/>
                  </a:lnTo>
                  <a:lnTo>
                    <a:pt x="134112" y="310896"/>
                  </a:lnTo>
                  <a:lnTo>
                    <a:pt x="96913" y="297256"/>
                  </a:lnTo>
                  <a:lnTo>
                    <a:pt x="74295" y="276479"/>
                  </a:lnTo>
                  <a:lnTo>
                    <a:pt x="74295" y="203200"/>
                  </a:lnTo>
                  <a:lnTo>
                    <a:pt x="106553" y="175641"/>
                  </a:lnTo>
                  <a:lnTo>
                    <a:pt x="111506" y="172847"/>
                  </a:lnTo>
                  <a:lnTo>
                    <a:pt x="116459" y="170815"/>
                  </a:lnTo>
                  <a:lnTo>
                    <a:pt x="125857" y="168529"/>
                  </a:lnTo>
                  <a:lnTo>
                    <a:pt x="130683" y="167894"/>
                  </a:lnTo>
                  <a:lnTo>
                    <a:pt x="135636" y="167894"/>
                  </a:lnTo>
                  <a:lnTo>
                    <a:pt x="172466" y="183515"/>
                  </a:lnTo>
                  <a:lnTo>
                    <a:pt x="176530" y="190246"/>
                  </a:lnTo>
                  <a:lnTo>
                    <a:pt x="180721" y="196977"/>
                  </a:lnTo>
                  <a:lnTo>
                    <a:pt x="187833" y="240792"/>
                  </a:lnTo>
                  <a:lnTo>
                    <a:pt x="187833" y="118033"/>
                  </a:lnTo>
                  <a:lnTo>
                    <a:pt x="184416" y="117144"/>
                  </a:lnTo>
                  <a:lnTo>
                    <a:pt x="171450" y="115303"/>
                  </a:lnTo>
                  <a:lnTo>
                    <a:pt x="157353" y="114681"/>
                  </a:lnTo>
                  <a:lnTo>
                    <a:pt x="149606" y="114681"/>
                  </a:lnTo>
                  <a:lnTo>
                    <a:pt x="142113" y="115316"/>
                  </a:lnTo>
                  <a:lnTo>
                    <a:pt x="127889" y="117602"/>
                  </a:lnTo>
                  <a:lnTo>
                    <a:pt x="121031" y="119380"/>
                  </a:lnTo>
                  <a:lnTo>
                    <a:pt x="114300" y="122047"/>
                  </a:lnTo>
                  <a:lnTo>
                    <a:pt x="107696" y="124587"/>
                  </a:lnTo>
                  <a:lnTo>
                    <a:pt x="100965" y="127762"/>
                  </a:lnTo>
                  <a:lnTo>
                    <a:pt x="94361" y="131826"/>
                  </a:lnTo>
                  <a:lnTo>
                    <a:pt x="87630" y="135763"/>
                  </a:lnTo>
                  <a:lnTo>
                    <a:pt x="80899" y="140589"/>
                  </a:lnTo>
                  <a:lnTo>
                    <a:pt x="74295" y="146177"/>
                  </a:lnTo>
                  <a:lnTo>
                    <a:pt x="74295" y="22352"/>
                  </a:lnTo>
                  <a:lnTo>
                    <a:pt x="44323" y="13335"/>
                  </a:lnTo>
                  <a:lnTo>
                    <a:pt x="29845" y="13335"/>
                  </a:lnTo>
                  <a:lnTo>
                    <a:pt x="0" y="22352"/>
                  </a:lnTo>
                  <a:lnTo>
                    <a:pt x="63" y="351917"/>
                  </a:lnTo>
                  <a:lnTo>
                    <a:pt x="381" y="353187"/>
                  </a:lnTo>
                  <a:lnTo>
                    <a:pt x="2413" y="355727"/>
                  </a:lnTo>
                  <a:lnTo>
                    <a:pt x="4064" y="356743"/>
                  </a:lnTo>
                  <a:lnTo>
                    <a:pt x="6604" y="357505"/>
                  </a:lnTo>
                  <a:lnTo>
                    <a:pt x="9017" y="358394"/>
                  </a:lnTo>
                  <a:lnTo>
                    <a:pt x="12319" y="358902"/>
                  </a:lnTo>
                  <a:lnTo>
                    <a:pt x="16256" y="359283"/>
                  </a:lnTo>
                  <a:lnTo>
                    <a:pt x="20320" y="359537"/>
                  </a:lnTo>
                  <a:lnTo>
                    <a:pt x="25400" y="359791"/>
                  </a:lnTo>
                  <a:lnTo>
                    <a:pt x="37338" y="359791"/>
                  </a:lnTo>
                  <a:lnTo>
                    <a:pt x="56388" y="357505"/>
                  </a:lnTo>
                  <a:lnTo>
                    <a:pt x="58928" y="356743"/>
                  </a:lnTo>
                  <a:lnTo>
                    <a:pt x="60579" y="355727"/>
                  </a:lnTo>
                  <a:lnTo>
                    <a:pt x="62865" y="353187"/>
                  </a:lnTo>
                  <a:lnTo>
                    <a:pt x="63284" y="351917"/>
                  </a:lnTo>
                  <a:lnTo>
                    <a:pt x="63373" y="325755"/>
                  </a:lnTo>
                  <a:lnTo>
                    <a:pt x="68605" y="330695"/>
                  </a:lnTo>
                  <a:lnTo>
                    <a:pt x="104775" y="355092"/>
                  </a:lnTo>
                  <a:lnTo>
                    <a:pt x="142621" y="363982"/>
                  </a:lnTo>
                  <a:lnTo>
                    <a:pt x="151511" y="363982"/>
                  </a:lnTo>
                  <a:lnTo>
                    <a:pt x="199390" y="355092"/>
                  </a:lnTo>
                  <a:lnTo>
                    <a:pt x="234950" y="329565"/>
                  </a:lnTo>
                  <a:lnTo>
                    <a:pt x="237909" y="325755"/>
                  </a:lnTo>
                  <a:lnTo>
                    <a:pt x="241757" y="320840"/>
                  </a:lnTo>
                  <a:lnTo>
                    <a:pt x="247713" y="311213"/>
                  </a:lnTo>
                  <a:lnTo>
                    <a:pt x="247865" y="310896"/>
                  </a:lnTo>
                  <a:lnTo>
                    <a:pt x="252806" y="300748"/>
                  </a:lnTo>
                  <a:lnTo>
                    <a:pt x="257048" y="289433"/>
                  </a:lnTo>
                  <a:lnTo>
                    <a:pt x="260400" y="277266"/>
                  </a:lnTo>
                  <a:lnTo>
                    <a:pt x="262826" y="264375"/>
                  </a:lnTo>
                  <a:lnTo>
                    <a:pt x="264287" y="250736"/>
                  </a:lnTo>
                  <a:lnTo>
                    <a:pt x="264795" y="236347"/>
                  </a:lnTo>
                  <a:close/>
                </a:path>
                <a:path w="3224529" h="448945">
                  <a:moveTo>
                    <a:pt x="563765" y="134493"/>
                  </a:moveTo>
                  <a:lnTo>
                    <a:pt x="534924" y="118872"/>
                  </a:lnTo>
                  <a:lnTo>
                    <a:pt x="515620" y="118872"/>
                  </a:lnTo>
                  <a:lnTo>
                    <a:pt x="489839" y="131572"/>
                  </a:lnTo>
                  <a:lnTo>
                    <a:pt x="433324" y="282448"/>
                  </a:lnTo>
                  <a:lnTo>
                    <a:pt x="432435" y="282448"/>
                  </a:lnTo>
                  <a:lnTo>
                    <a:pt x="370459" y="134493"/>
                  </a:lnTo>
                  <a:lnTo>
                    <a:pt x="369062" y="130683"/>
                  </a:lnTo>
                  <a:lnTo>
                    <a:pt x="367665" y="127762"/>
                  </a:lnTo>
                  <a:lnTo>
                    <a:pt x="366268" y="125730"/>
                  </a:lnTo>
                  <a:lnTo>
                    <a:pt x="364998" y="123698"/>
                  </a:lnTo>
                  <a:lnTo>
                    <a:pt x="362839" y="122174"/>
                  </a:lnTo>
                  <a:lnTo>
                    <a:pt x="337058" y="118872"/>
                  </a:lnTo>
                  <a:lnTo>
                    <a:pt x="319405" y="118872"/>
                  </a:lnTo>
                  <a:lnTo>
                    <a:pt x="290893" y="133985"/>
                  </a:lnTo>
                  <a:lnTo>
                    <a:pt x="292100" y="138176"/>
                  </a:lnTo>
                  <a:lnTo>
                    <a:pt x="386207" y="349377"/>
                  </a:lnTo>
                  <a:lnTo>
                    <a:pt x="396748" y="358267"/>
                  </a:lnTo>
                  <a:lnTo>
                    <a:pt x="360172" y="435229"/>
                  </a:lnTo>
                  <a:lnTo>
                    <a:pt x="359854" y="436626"/>
                  </a:lnTo>
                  <a:lnTo>
                    <a:pt x="359791" y="439547"/>
                  </a:lnTo>
                  <a:lnTo>
                    <a:pt x="360045" y="441579"/>
                  </a:lnTo>
                  <a:lnTo>
                    <a:pt x="361315" y="443230"/>
                  </a:lnTo>
                  <a:lnTo>
                    <a:pt x="363728" y="444500"/>
                  </a:lnTo>
                  <a:lnTo>
                    <a:pt x="366014" y="445770"/>
                  </a:lnTo>
                  <a:lnTo>
                    <a:pt x="369570" y="446786"/>
                  </a:lnTo>
                  <a:lnTo>
                    <a:pt x="374269" y="447294"/>
                  </a:lnTo>
                  <a:lnTo>
                    <a:pt x="378968" y="447929"/>
                  </a:lnTo>
                  <a:lnTo>
                    <a:pt x="385318" y="448183"/>
                  </a:lnTo>
                  <a:lnTo>
                    <a:pt x="393192" y="448183"/>
                  </a:lnTo>
                  <a:lnTo>
                    <a:pt x="435483" y="443738"/>
                  </a:lnTo>
                  <a:lnTo>
                    <a:pt x="473964" y="358267"/>
                  </a:lnTo>
                  <a:lnTo>
                    <a:pt x="504647" y="282448"/>
                  </a:lnTo>
                  <a:lnTo>
                    <a:pt x="561594" y="141732"/>
                  </a:lnTo>
                  <a:lnTo>
                    <a:pt x="563118" y="137541"/>
                  </a:lnTo>
                  <a:lnTo>
                    <a:pt x="563765" y="134493"/>
                  </a:lnTo>
                  <a:close/>
                </a:path>
                <a:path w="3224529" h="448945">
                  <a:moveTo>
                    <a:pt x="1088517" y="351536"/>
                  </a:moveTo>
                  <a:lnTo>
                    <a:pt x="1087882" y="348107"/>
                  </a:lnTo>
                  <a:lnTo>
                    <a:pt x="1087374" y="344678"/>
                  </a:lnTo>
                  <a:lnTo>
                    <a:pt x="1085850" y="339979"/>
                  </a:lnTo>
                  <a:lnTo>
                    <a:pt x="1083564" y="334010"/>
                  </a:lnTo>
                  <a:lnTo>
                    <a:pt x="1063256" y="285115"/>
                  </a:lnTo>
                  <a:lnTo>
                    <a:pt x="1042492" y="235077"/>
                  </a:lnTo>
                  <a:lnTo>
                    <a:pt x="985926" y="98806"/>
                  </a:lnTo>
                  <a:lnTo>
                    <a:pt x="965581" y="49784"/>
                  </a:lnTo>
                  <a:lnTo>
                    <a:pt x="964438" y="46609"/>
                  </a:lnTo>
                  <a:lnTo>
                    <a:pt x="962914" y="44196"/>
                  </a:lnTo>
                  <a:lnTo>
                    <a:pt x="962279" y="43472"/>
                  </a:lnTo>
                  <a:lnTo>
                    <a:pt x="962279" y="235077"/>
                  </a:lnTo>
                  <a:lnTo>
                    <a:pt x="854075" y="235077"/>
                  </a:lnTo>
                  <a:lnTo>
                    <a:pt x="908050" y="98806"/>
                  </a:lnTo>
                  <a:lnTo>
                    <a:pt x="908304" y="98806"/>
                  </a:lnTo>
                  <a:lnTo>
                    <a:pt x="962279" y="235077"/>
                  </a:lnTo>
                  <a:lnTo>
                    <a:pt x="962279" y="43472"/>
                  </a:lnTo>
                  <a:lnTo>
                    <a:pt x="917473" y="36093"/>
                  </a:lnTo>
                  <a:lnTo>
                    <a:pt x="909193" y="36068"/>
                  </a:lnTo>
                  <a:lnTo>
                    <a:pt x="899160" y="36068"/>
                  </a:lnTo>
                  <a:lnTo>
                    <a:pt x="861695" y="43942"/>
                  </a:lnTo>
                  <a:lnTo>
                    <a:pt x="741426" y="333502"/>
                  </a:lnTo>
                  <a:lnTo>
                    <a:pt x="736473" y="350774"/>
                  </a:lnTo>
                  <a:lnTo>
                    <a:pt x="737108" y="353568"/>
                  </a:lnTo>
                  <a:lnTo>
                    <a:pt x="739140" y="355473"/>
                  </a:lnTo>
                  <a:lnTo>
                    <a:pt x="741045" y="357378"/>
                  </a:lnTo>
                  <a:lnTo>
                    <a:pt x="744601" y="358521"/>
                  </a:lnTo>
                  <a:lnTo>
                    <a:pt x="754761" y="359537"/>
                  </a:lnTo>
                  <a:lnTo>
                    <a:pt x="761873" y="359791"/>
                  </a:lnTo>
                  <a:lnTo>
                    <a:pt x="779399" y="359791"/>
                  </a:lnTo>
                  <a:lnTo>
                    <a:pt x="812800" y="347853"/>
                  </a:lnTo>
                  <a:lnTo>
                    <a:pt x="836930" y="285115"/>
                  </a:lnTo>
                  <a:lnTo>
                    <a:pt x="980313" y="285115"/>
                  </a:lnTo>
                  <a:lnTo>
                    <a:pt x="1005967" y="349631"/>
                  </a:lnTo>
                  <a:lnTo>
                    <a:pt x="1006729" y="351790"/>
                  </a:lnTo>
                  <a:lnTo>
                    <a:pt x="1007745" y="353441"/>
                  </a:lnTo>
                  <a:lnTo>
                    <a:pt x="1041400" y="359791"/>
                  </a:lnTo>
                  <a:lnTo>
                    <a:pt x="1060958" y="359791"/>
                  </a:lnTo>
                  <a:lnTo>
                    <a:pt x="1068578" y="359537"/>
                  </a:lnTo>
                  <a:lnTo>
                    <a:pt x="1079627" y="358775"/>
                  </a:lnTo>
                  <a:lnTo>
                    <a:pt x="1083437" y="357632"/>
                  </a:lnTo>
                  <a:lnTo>
                    <a:pt x="1085596" y="355854"/>
                  </a:lnTo>
                  <a:lnTo>
                    <a:pt x="1087755" y="354203"/>
                  </a:lnTo>
                  <a:lnTo>
                    <a:pt x="1088517" y="351536"/>
                  </a:lnTo>
                  <a:close/>
                </a:path>
                <a:path w="3224529" h="448945">
                  <a:moveTo>
                    <a:pt x="1451356" y="45593"/>
                  </a:moveTo>
                  <a:lnTo>
                    <a:pt x="1424051" y="36576"/>
                  </a:lnTo>
                  <a:lnTo>
                    <a:pt x="1410335" y="36576"/>
                  </a:lnTo>
                  <a:lnTo>
                    <a:pt x="1381506" y="45593"/>
                  </a:lnTo>
                  <a:lnTo>
                    <a:pt x="1381594" y="215239"/>
                  </a:lnTo>
                  <a:lnTo>
                    <a:pt x="1382776" y="260997"/>
                  </a:lnTo>
                  <a:lnTo>
                    <a:pt x="1383157" y="269748"/>
                  </a:lnTo>
                  <a:lnTo>
                    <a:pt x="1382903" y="269748"/>
                  </a:lnTo>
                  <a:lnTo>
                    <a:pt x="1375791" y="256540"/>
                  </a:lnTo>
                  <a:lnTo>
                    <a:pt x="1371981" y="249936"/>
                  </a:lnTo>
                  <a:lnTo>
                    <a:pt x="1368298" y="243332"/>
                  </a:lnTo>
                  <a:lnTo>
                    <a:pt x="1364488" y="236601"/>
                  </a:lnTo>
                  <a:lnTo>
                    <a:pt x="1356614" y="222885"/>
                  </a:lnTo>
                  <a:lnTo>
                    <a:pt x="1352550" y="216027"/>
                  </a:lnTo>
                  <a:lnTo>
                    <a:pt x="1348232" y="209169"/>
                  </a:lnTo>
                  <a:lnTo>
                    <a:pt x="1344041" y="202311"/>
                  </a:lnTo>
                  <a:lnTo>
                    <a:pt x="1339723" y="195326"/>
                  </a:lnTo>
                  <a:lnTo>
                    <a:pt x="1335405" y="188214"/>
                  </a:lnTo>
                  <a:lnTo>
                    <a:pt x="1285278" y="109220"/>
                  </a:lnTo>
                  <a:lnTo>
                    <a:pt x="1261110" y="71120"/>
                  </a:lnTo>
                  <a:lnTo>
                    <a:pt x="1257427" y="64643"/>
                  </a:lnTo>
                  <a:lnTo>
                    <a:pt x="1253744" y="59182"/>
                  </a:lnTo>
                  <a:lnTo>
                    <a:pt x="1250188" y="54864"/>
                  </a:lnTo>
                  <a:lnTo>
                    <a:pt x="1246632" y="50419"/>
                  </a:lnTo>
                  <a:lnTo>
                    <a:pt x="1242949" y="46990"/>
                  </a:lnTo>
                  <a:lnTo>
                    <a:pt x="1238885" y="44577"/>
                  </a:lnTo>
                  <a:lnTo>
                    <a:pt x="1234821" y="42037"/>
                  </a:lnTo>
                  <a:lnTo>
                    <a:pt x="1230249" y="40259"/>
                  </a:lnTo>
                  <a:lnTo>
                    <a:pt x="1225169" y="39243"/>
                  </a:lnTo>
                  <a:lnTo>
                    <a:pt x="1220089" y="38100"/>
                  </a:lnTo>
                  <a:lnTo>
                    <a:pt x="1213739" y="37592"/>
                  </a:lnTo>
                  <a:lnTo>
                    <a:pt x="1156843" y="37592"/>
                  </a:lnTo>
                  <a:lnTo>
                    <a:pt x="1150239" y="39497"/>
                  </a:lnTo>
                  <a:lnTo>
                    <a:pt x="1144778" y="43434"/>
                  </a:lnTo>
                  <a:lnTo>
                    <a:pt x="1139444" y="47371"/>
                  </a:lnTo>
                  <a:lnTo>
                    <a:pt x="1136650" y="53086"/>
                  </a:lnTo>
                  <a:lnTo>
                    <a:pt x="1136726" y="351028"/>
                  </a:lnTo>
                  <a:lnTo>
                    <a:pt x="1164336" y="359791"/>
                  </a:lnTo>
                  <a:lnTo>
                    <a:pt x="1178306" y="359791"/>
                  </a:lnTo>
                  <a:lnTo>
                    <a:pt x="1206411" y="161340"/>
                  </a:lnTo>
                  <a:lnTo>
                    <a:pt x="1204658" y="116611"/>
                  </a:lnTo>
                  <a:lnTo>
                    <a:pt x="1204214" y="109220"/>
                  </a:lnTo>
                  <a:lnTo>
                    <a:pt x="1204849" y="109220"/>
                  </a:lnTo>
                  <a:lnTo>
                    <a:pt x="1224343" y="146913"/>
                  </a:lnTo>
                  <a:lnTo>
                    <a:pt x="1331849" y="318135"/>
                  </a:lnTo>
                  <a:lnTo>
                    <a:pt x="1336802" y="326390"/>
                  </a:lnTo>
                  <a:lnTo>
                    <a:pt x="1366266" y="355854"/>
                  </a:lnTo>
                  <a:lnTo>
                    <a:pt x="1382268" y="358775"/>
                  </a:lnTo>
                  <a:lnTo>
                    <a:pt x="1425829" y="358775"/>
                  </a:lnTo>
                  <a:lnTo>
                    <a:pt x="1448943" y="345567"/>
                  </a:lnTo>
                  <a:lnTo>
                    <a:pt x="1450594" y="342646"/>
                  </a:lnTo>
                  <a:lnTo>
                    <a:pt x="1451356" y="339217"/>
                  </a:lnTo>
                  <a:lnTo>
                    <a:pt x="1451356" y="269748"/>
                  </a:lnTo>
                  <a:lnTo>
                    <a:pt x="1451356" y="45593"/>
                  </a:lnTo>
                  <a:close/>
                </a:path>
                <a:path w="3224529" h="448945">
                  <a:moveTo>
                    <a:pt x="1852041" y="351536"/>
                  </a:moveTo>
                  <a:lnTo>
                    <a:pt x="1851406" y="348107"/>
                  </a:lnTo>
                  <a:lnTo>
                    <a:pt x="1850898" y="344678"/>
                  </a:lnTo>
                  <a:lnTo>
                    <a:pt x="1849374" y="339979"/>
                  </a:lnTo>
                  <a:lnTo>
                    <a:pt x="1847088" y="334010"/>
                  </a:lnTo>
                  <a:lnTo>
                    <a:pt x="1826780" y="285115"/>
                  </a:lnTo>
                  <a:lnTo>
                    <a:pt x="1806016" y="235077"/>
                  </a:lnTo>
                  <a:lnTo>
                    <a:pt x="1749450" y="98806"/>
                  </a:lnTo>
                  <a:lnTo>
                    <a:pt x="1729105" y="49784"/>
                  </a:lnTo>
                  <a:lnTo>
                    <a:pt x="1727962" y="46609"/>
                  </a:lnTo>
                  <a:lnTo>
                    <a:pt x="1726438" y="44196"/>
                  </a:lnTo>
                  <a:lnTo>
                    <a:pt x="1725803" y="43472"/>
                  </a:lnTo>
                  <a:lnTo>
                    <a:pt x="1725803" y="235077"/>
                  </a:lnTo>
                  <a:lnTo>
                    <a:pt x="1617599" y="235077"/>
                  </a:lnTo>
                  <a:lnTo>
                    <a:pt x="1671574" y="98806"/>
                  </a:lnTo>
                  <a:lnTo>
                    <a:pt x="1671828" y="98806"/>
                  </a:lnTo>
                  <a:lnTo>
                    <a:pt x="1725803" y="235077"/>
                  </a:lnTo>
                  <a:lnTo>
                    <a:pt x="1725803" y="43472"/>
                  </a:lnTo>
                  <a:lnTo>
                    <a:pt x="1680997" y="36093"/>
                  </a:lnTo>
                  <a:lnTo>
                    <a:pt x="1672717" y="36068"/>
                  </a:lnTo>
                  <a:lnTo>
                    <a:pt x="1662684" y="36068"/>
                  </a:lnTo>
                  <a:lnTo>
                    <a:pt x="1625219" y="43942"/>
                  </a:lnTo>
                  <a:lnTo>
                    <a:pt x="1504950" y="333502"/>
                  </a:lnTo>
                  <a:lnTo>
                    <a:pt x="1499997" y="350774"/>
                  </a:lnTo>
                  <a:lnTo>
                    <a:pt x="1500632" y="353568"/>
                  </a:lnTo>
                  <a:lnTo>
                    <a:pt x="1502664" y="355473"/>
                  </a:lnTo>
                  <a:lnTo>
                    <a:pt x="1504569" y="357378"/>
                  </a:lnTo>
                  <a:lnTo>
                    <a:pt x="1508125" y="358521"/>
                  </a:lnTo>
                  <a:lnTo>
                    <a:pt x="1518285" y="359537"/>
                  </a:lnTo>
                  <a:lnTo>
                    <a:pt x="1525397" y="359791"/>
                  </a:lnTo>
                  <a:lnTo>
                    <a:pt x="1542923" y="359791"/>
                  </a:lnTo>
                  <a:lnTo>
                    <a:pt x="1576324" y="347853"/>
                  </a:lnTo>
                  <a:lnTo>
                    <a:pt x="1600454" y="285115"/>
                  </a:lnTo>
                  <a:lnTo>
                    <a:pt x="1743837" y="285115"/>
                  </a:lnTo>
                  <a:lnTo>
                    <a:pt x="1769491" y="349631"/>
                  </a:lnTo>
                  <a:lnTo>
                    <a:pt x="1770253" y="351790"/>
                  </a:lnTo>
                  <a:lnTo>
                    <a:pt x="1771269" y="353441"/>
                  </a:lnTo>
                  <a:lnTo>
                    <a:pt x="1804924" y="359791"/>
                  </a:lnTo>
                  <a:lnTo>
                    <a:pt x="1824482" y="359791"/>
                  </a:lnTo>
                  <a:lnTo>
                    <a:pt x="1832102" y="359537"/>
                  </a:lnTo>
                  <a:lnTo>
                    <a:pt x="1843151" y="358775"/>
                  </a:lnTo>
                  <a:lnTo>
                    <a:pt x="1846961" y="357632"/>
                  </a:lnTo>
                  <a:lnTo>
                    <a:pt x="1849120" y="355854"/>
                  </a:lnTo>
                  <a:lnTo>
                    <a:pt x="1851279" y="354203"/>
                  </a:lnTo>
                  <a:lnTo>
                    <a:pt x="1852041" y="351536"/>
                  </a:lnTo>
                  <a:close/>
                </a:path>
                <a:path w="3224529" h="448945">
                  <a:moveTo>
                    <a:pt x="2214880" y="45593"/>
                  </a:moveTo>
                  <a:lnTo>
                    <a:pt x="2187575" y="36576"/>
                  </a:lnTo>
                  <a:lnTo>
                    <a:pt x="2173859" y="36576"/>
                  </a:lnTo>
                  <a:lnTo>
                    <a:pt x="2145030" y="45593"/>
                  </a:lnTo>
                  <a:lnTo>
                    <a:pt x="2145119" y="215239"/>
                  </a:lnTo>
                  <a:lnTo>
                    <a:pt x="2146300" y="260997"/>
                  </a:lnTo>
                  <a:lnTo>
                    <a:pt x="2146681" y="269748"/>
                  </a:lnTo>
                  <a:lnTo>
                    <a:pt x="2146427" y="269748"/>
                  </a:lnTo>
                  <a:lnTo>
                    <a:pt x="2139315" y="256540"/>
                  </a:lnTo>
                  <a:lnTo>
                    <a:pt x="2135505" y="249936"/>
                  </a:lnTo>
                  <a:lnTo>
                    <a:pt x="2131822" y="243332"/>
                  </a:lnTo>
                  <a:lnTo>
                    <a:pt x="2128012" y="236601"/>
                  </a:lnTo>
                  <a:lnTo>
                    <a:pt x="2120138" y="222885"/>
                  </a:lnTo>
                  <a:lnTo>
                    <a:pt x="2116074" y="216027"/>
                  </a:lnTo>
                  <a:lnTo>
                    <a:pt x="2111756" y="209169"/>
                  </a:lnTo>
                  <a:lnTo>
                    <a:pt x="2107565" y="202311"/>
                  </a:lnTo>
                  <a:lnTo>
                    <a:pt x="2103247" y="195326"/>
                  </a:lnTo>
                  <a:lnTo>
                    <a:pt x="2098929" y="188214"/>
                  </a:lnTo>
                  <a:lnTo>
                    <a:pt x="2048802" y="109220"/>
                  </a:lnTo>
                  <a:lnTo>
                    <a:pt x="2024634" y="71120"/>
                  </a:lnTo>
                  <a:lnTo>
                    <a:pt x="2020951" y="64643"/>
                  </a:lnTo>
                  <a:lnTo>
                    <a:pt x="2017268" y="59182"/>
                  </a:lnTo>
                  <a:lnTo>
                    <a:pt x="2013712" y="54864"/>
                  </a:lnTo>
                  <a:lnTo>
                    <a:pt x="2010156" y="50419"/>
                  </a:lnTo>
                  <a:lnTo>
                    <a:pt x="2006473" y="46990"/>
                  </a:lnTo>
                  <a:lnTo>
                    <a:pt x="2002409" y="44577"/>
                  </a:lnTo>
                  <a:lnTo>
                    <a:pt x="1998345" y="42037"/>
                  </a:lnTo>
                  <a:lnTo>
                    <a:pt x="1993773" y="40259"/>
                  </a:lnTo>
                  <a:lnTo>
                    <a:pt x="1988693" y="39243"/>
                  </a:lnTo>
                  <a:lnTo>
                    <a:pt x="1983613" y="38100"/>
                  </a:lnTo>
                  <a:lnTo>
                    <a:pt x="1977263" y="37592"/>
                  </a:lnTo>
                  <a:lnTo>
                    <a:pt x="1920367" y="37592"/>
                  </a:lnTo>
                  <a:lnTo>
                    <a:pt x="1913763" y="39497"/>
                  </a:lnTo>
                  <a:lnTo>
                    <a:pt x="1908302" y="43434"/>
                  </a:lnTo>
                  <a:lnTo>
                    <a:pt x="1902968" y="47371"/>
                  </a:lnTo>
                  <a:lnTo>
                    <a:pt x="1900174" y="53086"/>
                  </a:lnTo>
                  <a:lnTo>
                    <a:pt x="1900250" y="351028"/>
                  </a:lnTo>
                  <a:lnTo>
                    <a:pt x="1927860" y="359791"/>
                  </a:lnTo>
                  <a:lnTo>
                    <a:pt x="1941830" y="359791"/>
                  </a:lnTo>
                  <a:lnTo>
                    <a:pt x="1969935" y="161340"/>
                  </a:lnTo>
                  <a:lnTo>
                    <a:pt x="1968182" y="116611"/>
                  </a:lnTo>
                  <a:lnTo>
                    <a:pt x="1967738" y="109220"/>
                  </a:lnTo>
                  <a:lnTo>
                    <a:pt x="1968373" y="109220"/>
                  </a:lnTo>
                  <a:lnTo>
                    <a:pt x="1987867" y="146913"/>
                  </a:lnTo>
                  <a:lnTo>
                    <a:pt x="2095373" y="318135"/>
                  </a:lnTo>
                  <a:lnTo>
                    <a:pt x="2100326" y="326390"/>
                  </a:lnTo>
                  <a:lnTo>
                    <a:pt x="2129790" y="355854"/>
                  </a:lnTo>
                  <a:lnTo>
                    <a:pt x="2145792" y="358775"/>
                  </a:lnTo>
                  <a:lnTo>
                    <a:pt x="2189353" y="358775"/>
                  </a:lnTo>
                  <a:lnTo>
                    <a:pt x="2212467" y="345567"/>
                  </a:lnTo>
                  <a:lnTo>
                    <a:pt x="2214118" y="342646"/>
                  </a:lnTo>
                  <a:lnTo>
                    <a:pt x="2214880" y="339217"/>
                  </a:lnTo>
                  <a:lnTo>
                    <a:pt x="2214880" y="269748"/>
                  </a:lnTo>
                  <a:lnTo>
                    <a:pt x="2214880" y="45593"/>
                  </a:lnTo>
                  <a:close/>
                </a:path>
                <a:path w="3224529" h="448945">
                  <a:moveTo>
                    <a:pt x="2566416" y="44323"/>
                  </a:moveTo>
                  <a:lnTo>
                    <a:pt x="2524760" y="36068"/>
                  </a:lnTo>
                  <a:lnTo>
                    <a:pt x="2516378" y="36068"/>
                  </a:lnTo>
                  <a:lnTo>
                    <a:pt x="2482088" y="48768"/>
                  </a:lnTo>
                  <a:lnTo>
                    <a:pt x="2440178" y="127127"/>
                  </a:lnTo>
                  <a:lnTo>
                    <a:pt x="2422804" y="163918"/>
                  </a:lnTo>
                  <a:lnTo>
                    <a:pt x="2417191" y="177165"/>
                  </a:lnTo>
                  <a:lnTo>
                    <a:pt x="2416556" y="177165"/>
                  </a:lnTo>
                  <a:lnTo>
                    <a:pt x="2398242" y="138290"/>
                  </a:lnTo>
                  <a:lnTo>
                    <a:pt x="2392045" y="126619"/>
                  </a:lnTo>
                  <a:lnTo>
                    <a:pt x="2349538" y="47625"/>
                  </a:lnTo>
                  <a:lnTo>
                    <a:pt x="2312924" y="36068"/>
                  </a:lnTo>
                  <a:lnTo>
                    <a:pt x="2293112" y="36068"/>
                  </a:lnTo>
                  <a:lnTo>
                    <a:pt x="2266061" y="40005"/>
                  </a:lnTo>
                  <a:lnTo>
                    <a:pt x="2263775" y="41656"/>
                  </a:lnTo>
                  <a:lnTo>
                    <a:pt x="2263140" y="44323"/>
                  </a:lnTo>
                  <a:lnTo>
                    <a:pt x="2264308" y="47752"/>
                  </a:lnTo>
                  <a:lnTo>
                    <a:pt x="2265299" y="51054"/>
                  </a:lnTo>
                  <a:lnTo>
                    <a:pt x="2267712" y="55753"/>
                  </a:lnTo>
                  <a:lnTo>
                    <a:pt x="2271522" y="61849"/>
                  </a:lnTo>
                  <a:lnTo>
                    <a:pt x="2375916" y="236601"/>
                  </a:lnTo>
                  <a:lnTo>
                    <a:pt x="2375916" y="351028"/>
                  </a:lnTo>
                  <a:lnTo>
                    <a:pt x="2376424" y="352425"/>
                  </a:lnTo>
                  <a:lnTo>
                    <a:pt x="2378837" y="355092"/>
                  </a:lnTo>
                  <a:lnTo>
                    <a:pt x="2380996" y="356235"/>
                  </a:lnTo>
                  <a:lnTo>
                    <a:pt x="2384044" y="356997"/>
                  </a:lnTo>
                  <a:lnTo>
                    <a:pt x="2387092" y="357886"/>
                  </a:lnTo>
                  <a:lnTo>
                    <a:pt x="2391029" y="358521"/>
                  </a:lnTo>
                  <a:lnTo>
                    <a:pt x="2400808" y="359537"/>
                  </a:lnTo>
                  <a:lnTo>
                    <a:pt x="2407158" y="359791"/>
                  </a:lnTo>
                  <a:lnTo>
                    <a:pt x="2422271" y="359791"/>
                  </a:lnTo>
                  <a:lnTo>
                    <a:pt x="2428494" y="359537"/>
                  </a:lnTo>
                  <a:lnTo>
                    <a:pt x="2438527" y="358521"/>
                  </a:lnTo>
                  <a:lnTo>
                    <a:pt x="2442464" y="357886"/>
                  </a:lnTo>
                  <a:lnTo>
                    <a:pt x="2445512" y="356997"/>
                  </a:lnTo>
                  <a:lnTo>
                    <a:pt x="2448433" y="356235"/>
                  </a:lnTo>
                  <a:lnTo>
                    <a:pt x="2450592" y="355092"/>
                  </a:lnTo>
                  <a:lnTo>
                    <a:pt x="2451862" y="353822"/>
                  </a:lnTo>
                  <a:lnTo>
                    <a:pt x="2453132" y="352425"/>
                  </a:lnTo>
                  <a:lnTo>
                    <a:pt x="2453767" y="351028"/>
                  </a:lnTo>
                  <a:lnTo>
                    <a:pt x="2453767" y="236601"/>
                  </a:lnTo>
                  <a:lnTo>
                    <a:pt x="2489263" y="177165"/>
                  </a:lnTo>
                  <a:lnTo>
                    <a:pt x="2558161" y="61849"/>
                  </a:lnTo>
                  <a:lnTo>
                    <a:pt x="2561717" y="56007"/>
                  </a:lnTo>
                  <a:lnTo>
                    <a:pt x="2564003" y="51181"/>
                  </a:lnTo>
                  <a:lnTo>
                    <a:pt x="2565184" y="47625"/>
                  </a:lnTo>
                  <a:lnTo>
                    <a:pt x="2566416" y="44323"/>
                  </a:lnTo>
                  <a:close/>
                </a:path>
                <a:path w="3224529" h="448945">
                  <a:moveTo>
                    <a:pt x="2879140" y="351790"/>
                  </a:moveTo>
                  <a:lnTo>
                    <a:pt x="2879064" y="350774"/>
                  </a:lnTo>
                  <a:lnTo>
                    <a:pt x="2878582" y="348107"/>
                  </a:lnTo>
                  <a:lnTo>
                    <a:pt x="2878074" y="344678"/>
                  </a:lnTo>
                  <a:lnTo>
                    <a:pt x="2876550" y="339979"/>
                  </a:lnTo>
                  <a:lnTo>
                    <a:pt x="2874264" y="334010"/>
                  </a:lnTo>
                  <a:lnTo>
                    <a:pt x="2853956" y="285115"/>
                  </a:lnTo>
                  <a:lnTo>
                    <a:pt x="2833192" y="235077"/>
                  </a:lnTo>
                  <a:lnTo>
                    <a:pt x="2776626" y="98806"/>
                  </a:lnTo>
                  <a:lnTo>
                    <a:pt x="2756281" y="49784"/>
                  </a:lnTo>
                  <a:lnTo>
                    <a:pt x="2755138" y="46609"/>
                  </a:lnTo>
                  <a:lnTo>
                    <a:pt x="2753614" y="44196"/>
                  </a:lnTo>
                  <a:lnTo>
                    <a:pt x="2752979" y="43472"/>
                  </a:lnTo>
                  <a:lnTo>
                    <a:pt x="2752979" y="235077"/>
                  </a:lnTo>
                  <a:lnTo>
                    <a:pt x="2644775" y="235077"/>
                  </a:lnTo>
                  <a:lnTo>
                    <a:pt x="2698750" y="98806"/>
                  </a:lnTo>
                  <a:lnTo>
                    <a:pt x="2699004" y="98806"/>
                  </a:lnTo>
                  <a:lnTo>
                    <a:pt x="2752979" y="235077"/>
                  </a:lnTo>
                  <a:lnTo>
                    <a:pt x="2752979" y="43472"/>
                  </a:lnTo>
                  <a:lnTo>
                    <a:pt x="2708173" y="36093"/>
                  </a:lnTo>
                  <a:lnTo>
                    <a:pt x="2699893" y="36068"/>
                  </a:lnTo>
                  <a:lnTo>
                    <a:pt x="2689860" y="36068"/>
                  </a:lnTo>
                  <a:lnTo>
                    <a:pt x="2652395" y="43942"/>
                  </a:lnTo>
                  <a:lnTo>
                    <a:pt x="2532126" y="333502"/>
                  </a:lnTo>
                  <a:lnTo>
                    <a:pt x="2527223" y="351028"/>
                  </a:lnTo>
                  <a:lnTo>
                    <a:pt x="2527808" y="353568"/>
                  </a:lnTo>
                  <a:lnTo>
                    <a:pt x="2529840" y="355473"/>
                  </a:lnTo>
                  <a:lnTo>
                    <a:pt x="2531745" y="357378"/>
                  </a:lnTo>
                  <a:lnTo>
                    <a:pt x="2535301" y="358521"/>
                  </a:lnTo>
                  <a:lnTo>
                    <a:pt x="2545461" y="359537"/>
                  </a:lnTo>
                  <a:lnTo>
                    <a:pt x="2552573" y="359791"/>
                  </a:lnTo>
                  <a:lnTo>
                    <a:pt x="2570099" y="359791"/>
                  </a:lnTo>
                  <a:lnTo>
                    <a:pt x="2603500" y="347853"/>
                  </a:lnTo>
                  <a:lnTo>
                    <a:pt x="2627630" y="285115"/>
                  </a:lnTo>
                  <a:lnTo>
                    <a:pt x="2771013" y="285115"/>
                  </a:lnTo>
                  <a:lnTo>
                    <a:pt x="2796667" y="349631"/>
                  </a:lnTo>
                  <a:lnTo>
                    <a:pt x="2797429" y="351790"/>
                  </a:lnTo>
                  <a:lnTo>
                    <a:pt x="2798445" y="353441"/>
                  </a:lnTo>
                  <a:lnTo>
                    <a:pt x="2832100" y="359791"/>
                  </a:lnTo>
                  <a:lnTo>
                    <a:pt x="2851658" y="359791"/>
                  </a:lnTo>
                  <a:lnTo>
                    <a:pt x="2859278" y="359537"/>
                  </a:lnTo>
                  <a:lnTo>
                    <a:pt x="2870327" y="358775"/>
                  </a:lnTo>
                  <a:lnTo>
                    <a:pt x="2874137" y="357632"/>
                  </a:lnTo>
                  <a:lnTo>
                    <a:pt x="2876296" y="355854"/>
                  </a:lnTo>
                  <a:lnTo>
                    <a:pt x="2878455" y="354203"/>
                  </a:lnTo>
                  <a:lnTo>
                    <a:pt x="2879140" y="351790"/>
                  </a:lnTo>
                  <a:close/>
                </a:path>
                <a:path w="3224529" h="448945">
                  <a:moveTo>
                    <a:pt x="3224276" y="8890"/>
                  </a:moveTo>
                  <a:lnTo>
                    <a:pt x="3196082" y="0"/>
                  </a:lnTo>
                  <a:lnTo>
                    <a:pt x="3182493" y="0"/>
                  </a:lnTo>
                  <a:lnTo>
                    <a:pt x="3154299" y="8890"/>
                  </a:lnTo>
                  <a:lnTo>
                    <a:pt x="3154299" y="439928"/>
                  </a:lnTo>
                  <a:lnTo>
                    <a:pt x="3176905" y="448564"/>
                  </a:lnTo>
                  <a:lnTo>
                    <a:pt x="3201670" y="448564"/>
                  </a:lnTo>
                  <a:lnTo>
                    <a:pt x="3224276" y="439928"/>
                  </a:lnTo>
                  <a:lnTo>
                    <a:pt x="3224276" y="438277"/>
                  </a:lnTo>
                  <a:lnTo>
                    <a:pt x="3224276" y="8890"/>
                  </a:lnTo>
                  <a:close/>
                </a:path>
              </a:pathLst>
            </a:custGeom>
            <a:solidFill>
              <a:srgbClr val="1F6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7511" y="4954270"/>
              <a:ext cx="2551176" cy="33210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66774" y="4922392"/>
              <a:ext cx="14981555" cy="4202430"/>
            </a:xfrm>
            <a:custGeom>
              <a:avLst/>
              <a:gdLst/>
              <a:ahLst/>
              <a:cxnLst/>
              <a:rect l="l" t="t" r="r" b="b"/>
              <a:pathLst>
                <a:path w="14981555" h="4202430">
                  <a:moveTo>
                    <a:pt x="311429" y="3969893"/>
                  </a:moveTo>
                  <a:lnTo>
                    <a:pt x="311048" y="3967734"/>
                  </a:lnTo>
                  <a:lnTo>
                    <a:pt x="309270" y="3964178"/>
                  </a:lnTo>
                  <a:lnTo>
                    <a:pt x="308127" y="3962654"/>
                  </a:lnTo>
                  <a:lnTo>
                    <a:pt x="306603" y="3961511"/>
                  </a:lnTo>
                  <a:lnTo>
                    <a:pt x="305206" y="3960241"/>
                  </a:lnTo>
                  <a:lnTo>
                    <a:pt x="303555" y="3959352"/>
                  </a:lnTo>
                  <a:lnTo>
                    <a:pt x="299491" y="3958336"/>
                  </a:lnTo>
                  <a:lnTo>
                    <a:pt x="297332" y="3957955"/>
                  </a:lnTo>
                  <a:lnTo>
                    <a:pt x="266852" y="3957955"/>
                  </a:lnTo>
                  <a:lnTo>
                    <a:pt x="263550" y="3958336"/>
                  </a:lnTo>
                  <a:lnTo>
                    <a:pt x="260629" y="3959098"/>
                  </a:lnTo>
                  <a:lnTo>
                    <a:pt x="257835" y="3959733"/>
                  </a:lnTo>
                  <a:lnTo>
                    <a:pt x="255168" y="3960876"/>
                  </a:lnTo>
                  <a:lnTo>
                    <a:pt x="250596" y="3963924"/>
                  </a:lnTo>
                  <a:lnTo>
                    <a:pt x="248437" y="3965956"/>
                  </a:lnTo>
                  <a:lnTo>
                    <a:pt x="246418" y="3968750"/>
                  </a:lnTo>
                  <a:lnTo>
                    <a:pt x="244500" y="3971163"/>
                  </a:lnTo>
                  <a:lnTo>
                    <a:pt x="242722" y="3974338"/>
                  </a:lnTo>
                  <a:lnTo>
                    <a:pt x="241071" y="3978148"/>
                  </a:lnTo>
                  <a:lnTo>
                    <a:pt x="155854" y="4151871"/>
                  </a:lnTo>
                  <a:lnTo>
                    <a:pt x="154749" y="4151871"/>
                  </a:lnTo>
                  <a:lnTo>
                    <a:pt x="75984" y="3984244"/>
                  </a:lnTo>
                  <a:lnTo>
                    <a:pt x="72834" y="3977513"/>
                  </a:lnTo>
                  <a:lnTo>
                    <a:pt x="71488" y="3974211"/>
                  </a:lnTo>
                  <a:lnTo>
                    <a:pt x="69913" y="3971290"/>
                  </a:lnTo>
                  <a:lnTo>
                    <a:pt x="44132" y="3957955"/>
                  </a:lnTo>
                  <a:lnTo>
                    <a:pt x="11912" y="3957955"/>
                  </a:lnTo>
                  <a:lnTo>
                    <a:pt x="8242" y="3959098"/>
                  </a:lnTo>
                  <a:lnTo>
                    <a:pt x="4953" y="3961384"/>
                  </a:lnTo>
                  <a:lnTo>
                    <a:pt x="1651" y="3963543"/>
                  </a:lnTo>
                  <a:lnTo>
                    <a:pt x="0" y="3967353"/>
                  </a:lnTo>
                  <a:lnTo>
                    <a:pt x="0" y="4194899"/>
                  </a:lnTo>
                  <a:lnTo>
                    <a:pt x="15049" y="4199864"/>
                  </a:lnTo>
                  <a:lnTo>
                    <a:pt x="22504" y="4199864"/>
                  </a:lnTo>
                  <a:lnTo>
                    <a:pt x="38074" y="4194899"/>
                  </a:lnTo>
                  <a:lnTo>
                    <a:pt x="38074" y="3984244"/>
                  </a:lnTo>
                  <a:lnTo>
                    <a:pt x="38303" y="3984244"/>
                  </a:lnTo>
                  <a:lnTo>
                    <a:pt x="134835" y="4194899"/>
                  </a:lnTo>
                  <a:lnTo>
                    <a:pt x="135115" y="4195584"/>
                  </a:lnTo>
                  <a:lnTo>
                    <a:pt x="135674" y="4196270"/>
                  </a:lnTo>
                  <a:lnTo>
                    <a:pt x="150317" y="4199864"/>
                  </a:lnTo>
                  <a:lnTo>
                    <a:pt x="156375" y="4199864"/>
                  </a:lnTo>
                  <a:lnTo>
                    <a:pt x="192608" y="4151871"/>
                  </a:lnTo>
                  <a:lnTo>
                    <a:pt x="272948" y="3984244"/>
                  </a:lnTo>
                  <a:lnTo>
                    <a:pt x="273456" y="3984244"/>
                  </a:lnTo>
                  <a:lnTo>
                    <a:pt x="273456" y="4194899"/>
                  </a:lnTo>
                  <a:lnTo>
                    <a:pt x="273710" y="4195775"/>
                  </a:lnTo>
                  <a:lnTo>
                    <a:pt x="283362" y="4199394"/>
                  </a:lnTo>
                  <a:lnTo>
                    <a:pt x="285775" y="4199712"/>
                  </a:lnTo>
                  <a:lnTo>
                    <a:pt x="288823" y="4199864"/>
                  </a:lnTo>
                  <a:lnTo>
                    <a:pt x="296189" y="4199864"/>
                  </a:lnTo>
                  <a:lnTo>
                    <a:pt x="299237" y="4199712"/>
                  </a:lnTo>
                  <a:lnTo>
                    <a:pt x="301523" y="4199394"/>
                  </a:lnTo>
                  <a:lnTo>
                    <a:pt x="303936" y="4199090"/>
                  </a:lnTo>
                  <a:lnTo>
                    <a:pt x="311429" y="4194899"/>
                  </a:lnTo>
                  <a:lnTo>
                    <a:pt x="311429" y="3984244"/>
                  </a:lnTo>
                  <a:lnTo>
                    <a:pt x="311429" y="3969893"/>
                  </a:lnTo>
                  <a:close/>
                </a:path>
                <a:path w="14981555" h="4202430">
                  <a:moveTo>
                    <a:pt x="537616" y="3969385"/>
                  </a:moveTo>
                  <a:lnTo>
                    <a:pt x="535584" y="3961130"/>
                  </a:lnTo>
                  <a:lnTo>
                    <a:pt x="534949" y="3960114"/>
                  </a:lnTo>
                  <a:lnTo>
                    <a:pt x="534060" y="3959225"/>
                  </a:lnTo>
                  <a:lnTo>
                    <a:pt x="533044" y="3958717"/>
                  </a:lnTo>
                  <a:lnTo>
                    <a:pt x="532155" y="3958209"/>
                  </a:lnTo>
                  <a:lnTo>
                    <a:pt x="531139" y="3957955"/>
                  </a:lnTo>
                  <a:lnTo>
                    <a:pt x="397916" y="3957955"/>
                  </a:lnTo>
                  <a:lnTo>
                    <a:pt x="394614" y="3958971"/>
                  </a:lnTo>
                  <a:lnTo>
                    <a:pt x="391693" y="3960876"/>
                  </a:lnTo>
                  <a:lnTo>
                    <a:pt x="388645" y="3962781"/>
                  </a:lnTo>
                  <a:lnTo>
                    <a:pt x="387121" y="3966210"/>
                  </a:lnTo>
                  <a:lnTo>
                    <a:pt x="387121" y="4194772"/>
                  </a:lnTo>
                  <a:lnTo>
                    <a:pt x="387375" y="4195610"/>
                  </a:lnTo>
                  <a:lnTo>
                    <a:pt x="388010" y="4196423"/>
                  </a:lnTo>
                  <a:lnTo>
                    <a:pt x="388518" y="4197223"/>
                  </a:lnTo>
                  <a:lnTo>
                    <a:pt x="402615" y="4199864"/>
                  </a:lnTo>
                  <a:lnTo>
                    <a:pt x="409981" y="4199864"/>
                  </a:lnTo>
                  <a:lnTo>
                    <a:pt x="413029" y="4199712"/>
                  </a:lnTo>
                  <a:lnTo>
                    <a:pt x="417855" y="4199090"/>
                  </a:lnTo>
                  <a:lnTo>
                    <a:pt x="419760" y="4198721"/>
                  </a:lnTo>
                  <a:lnTo>
                    <a:pt x="421157" y="4198277"/>
                  </a:lnTo>
                  <a:lnTo>
                    <a:pt x="422681" y="4197845"/>
                  </a:lnTo>
                  <a:lnTo>
                    <a:pt x="423697" y="4197223"/>
                  </a:lnTo>
                  <a:lnTo>
                    <a:pt x="424332" y="4196423"/>
                  </a:lnTo>
                  <a:lnTo>
                    <a:pt x="424840" y="4195610"/>
                  </a:lnTo>
                  <a:lnTo>
                    <a:pt x="425221" y="4194772"/>
                  </a:lnTo>
                  <a:lnTo>
                    <a:pt x="425221" y="4093591"/>
                  </a:lnTo>
                  <a:lnTo>
                    <a:pt x="525424" y="4093591"/>
                  </a:lnTo>
                  <a:lnTo>
                    <a:pt x="531393" y="4086225"/>
                  </a:lnTo>
                  <a:lnTo>
                    <a:pt x="531774" y="4084574"/>
                  </a:lnTo>
                  <a:lnTo>
                    <a:pt x="531774" y="4075557"/>
                  </a:lnTo>
                  <a:lnTo>
                    <a:pt x="531393" y="4073779"/>
                  </a:lnTo>
                  <a:lnTo>
                    <a:pt x="531139" y="4072128"/>
                  </a:lnTo>
                  <a:lnTo>
                    <a:pt x="530631" y="4070858"/>
                  </a:lnTo>
                  <a:lnTo>
                    <a:pt x="529107" y="4068826"/>
                  </a:lnTo>
                  <a:lnTo>
                    <a:pt x="528345" y="4068064"/>
                  </a:lnTo>
                  <a:lnTo>
                    <a:pt x="527329" y="4067683"/>
                  </a:lnTo>
                  <a:lnTo>
                    <a:pt x="526440" y="4067302"/>
                  </a:lnTo>
                  <a:lnTo>
                    <a:pt x="525424" y="4067048"/>
                  </a:lnTo>
                  <a:lnTo>
                    <a:pt x="425221" y="4067048"/>
                  </a:lnTo>
                  <a:lnTo>
                    <a:pt x="425221" y="3985133"/>
                  </a:lnTo>
                  <a:lnTo>
                    <a:pt x="531139" y="3985133"/>
                  </a:lnTo>
                  <a:lnTo>
                    <a:pt x="532155" y="3984879"/>
                  </a:lnTo>
                  <a:lnTo>
                    <a:pt x="533044" y="3984371"/>
                  </a:lnTo>
                  <a:lnTo>
                    <a:pt x="534060" y="3983990"/>
                  </a:lnTo>
                  <a:lnTo>
                    <a:pt x="534949" y="3983101"/>
                  </a:lnTo>
                  <a:lnTo>
                    <a:pt x="535584" y="3982085"/>
                  </a:lnTo>
                  <a:lnTo>
                    <a:pt x="536346" y="3981069"/>
                  </a:lnTo>
                  <a:lnTo>
                    <a:pt x="536854" y="3979672"/>
                  </a:lnTo>
                  <a:lnTo>
                    <a:pt x="537235" y="3977894"/>
                  </a:lnTo>
                  <a:lnTo>
                    <a:pt x="537489" y="3976243"/>
                  </a:lnTo>
                  <a:lnTo>
                    <a:pt x="537616" y="3974084"/>
                  </a:lnTo>
                  <a:lnTo>
                    <a:pt x="537616" y="3969385"/>
                  </a:lnTo>
                  <a:close/>
                </a:path>
                <a:path w="14981555" h="4202430">
                  <a:moveTo>
                    <a:pt x="742086" y="4131221"/>
                  </a:moveTo>
                  <a:lnTo>
                    <a:pt x="727735" y="4093337"/>
                  </a:lnTo>
                  <a:lnTo>
                    <a:pt x="694817" y="4072013"/>
                  </a:lnTo>
                  <a:lnTo>
                    <a:pt x="645058" y="4051808"/>
                  </a:lnTo>
                  <a:lnTo>
                    <a:pt x="638073" y="4048379"/>
                  </a:lnTo>
                  <a:lnTo>
                    <a:pt x="625881" y="4041013"/>
                  </a:lnTo>
                  <a:lnTo>
                    <a:pt x="620928" y="4036695"/>
                  </a:lnTo>
                  <a:lnTo>
                    <a:pt x="613562" y="4027043"/>
                  </a:lnTo>
                  <a:lnTo>
                    <a:pt x="611784" y="4021328"/>
                  </a:lnTo>
                  <a:lnTo>
                    <a:pt x="611784" y="4010025"/>
                  </a:lnTo>
                  <a:lnTo>
                    <a:pt x="612673" y="4005580"/>
                  </a:lnTo>
                  <a:lnTo>
                    <a:pt x="616483" y="3997452"/>
                  </a:lnTo>
                  <a:lnTo>
                    <a:pt x="619404" y="3993896"/>
                  </a:lnTo>
                  <a:lnTo>
                    <a:pt x="623214" y="3990975"/>
                  </a:lnTo>
                  <a:lnTo>
                    <a:pt x="627024" y="3987927"/>
                  </a:lnTo>
                  <a:lnTo>
                    <a:pt x="631977" y="3985641"/>
                  </a:lnTo>
                  <a:lnTo>
                    <a:pt x="637819" y="3983736"/>
                  </a:lnTo>
                  <a:lnTo>
                    <a:pt x="643788" y="3981958"/>
                  </a:lnTo>
                  <a:lnTo>
                    <a:pt x="650646" y="3981069"/>
                  </a:lnTo>
                  <a:lnTo>
                    <a:pt x="667283" y="3981069"/>
                  </a:lnTo>
                  <a:lnTo>
                    <a:pt x="704621" y="3991864"/>
                  </a:lnTo>
                  <a:lnTo>
                    <a:pt x="715797" y="3997325"/>
                  </a:lnTo>
                  <a:lnTo>
                    <a:pt x="718337" y="3998214"/>
                  </a:lnTo>
                  <a:lnTo>
                    <a:pt x="721004" y="3998214"/>
                  </a:lnTo>
                  <a:lnTo>
                    <a:pt x="721893" y="3997960"/>
                  </a:lnTo>
                  <a:lnTo>
                    <a:pt x="722782" y="3997325"/>
                  </a:lnTo>
                  <a:lnTo>
                    <a:pt x="723544" y="3996817"/>
                  </a:lnTo>
                  <a:lnTo>
                    <a:pt x="725576" y="3990340"/>
                  </a:lnTo>
                  <a:lnTo>
                    <a:pt x="725830" y="3988689"/>
                  </a:lnTo>
                  <a:lnTo>
                    <a:pt x="723925" y="3972306"/>
                  </a:lnTo>
                  <a:lnTo>
                    <a:pt x="723544" y="3971544"/>
                  </a:lnTo>
                  <a:lnTo>
                    <a:pt x="722655" y="3970655"/>
                  </a:lnTo>
                  <a:lnTo>
                    <a:pt x="721258" y="3969512"/>
                  </a:lnTo>
                  <a:lnTo>
                    <a:pt x="719861" y="3968242"/>
                  </a:lnTo>
                  <a:lnTo>
                    <a:pt x="679094" y="3955923"/>
                  </a:lnTo>
                  <a:lnTo>
                    <a:pt x="672744" y="3954907"/>
                  </a:lnTo>
                  <a:lnTo>
                    <a:pt x="666394" y="3954526"/>
                  </a:lnTo>
                  <a:lnTo>
                    <a:pt x="660044" y="3954526"/>
                  </a:lnTo>
                  <a:lnTo>
                    <a:pt x="617626" y="3961053"/>
                  </a:lnTo>
                  <a:lnTo>
                    <a:pt x="583095" y="3985056"/>
                  </a:lnTo>
                  <a:lnTo>
                    <a:pt x="573049" y="4017518"/>
                  </a:lnTo>
                  <a:lnTo>
                    <a:pt x="573379" y="4024617"/>
                  </a:lnTo>
                  <a:lnTo>
                    <a:pt x="599465" y="4066286"/>
                  </a:lnTo>
                  <a:lnTo>
                    <a:pt x="637692" y="4085209"/>
                  </a:lnTo>
                  <a:lnTo>
                    <a:pt x="669188" y="4097515"/>
                  </a:lnTo>
                  <a:lnTo>
                    <a:pt x="676046" y="4100855"/>
                  </a:lnTo>
                  <a:lnTo>
                    <a:pt x="688238" y="4108183"/>
                  </a:lnTo>
                  <a:lnTo>
                    <a:pt x="693064" y="4112425"/>
                  </a:lnTo>
                  <a:lnTo>
                    <a:pt x="700430" y="4122102"/>
                  </a:lnTo>
                  <a:lnTo>
                    <a:pt x="702335" y="4127931"/>
                  </a:lnTo>
                  <a:lnTo>
                    <a:pt x="702335" y="4141076"/>
                  </a:lnTo>
                  <a:lnTo>
                    <a:pt x="676046" y="4170286"/>
                  </a:lnTo>
                  <a:lnTo>
                    <a:pt x="654710" y="4174934"/>
                  </a:lnTo>
                  <a:lnTo>
                    <a:pt x="646455" y="4174934"/>
                  </a:lnTo>
                  <a:lnTo>
                    <a:pt x="602132" y="4167187"/>
                  </a:lnTo>
                  <a:lnTo>
                    <a:pt x="596277" y="4164698"/>
                  </a:lnTo>
                  <a:lnTo>
                    <a:pt x="590308" y="4162221"/>
                  </a:lnTo>
                  <a:lnTo>
                    <a:pt x="585495" y="4159923"/>
                  </a:lnTo>
                  <a:lnTo>
                    <a:pt x="581685" y="4157815"/>
                  </a:lnTo>
                  <a:lnTo>
                    <a:pt x="577989" y="4155706"/>
                  </a:lnTo>
                  <a:lnTo>
                    <a:pt x="575081" y="4154652"/>
                  </a:lnTo>
                  <a:lnTo>
                    <a:pt x="571779" y="4154652"/>
                  </a:lnTo>
                  <a:lnTo>
                    <a:pt x="570763" y="4154868"/>
                  </a:lnTo>
                  <a:lnTo>
                    <a:pt x="568985" y="4155744"/>
                  </a:lnTo>
                  <a:lnTo>
                    <a:pt x="568223" y="4156519"/>
                  </a:lnTo>
                  <a:lnTo>
                    <a:pt x="567702" y="4157637"/>
                  </a:lnTo>
                  <a:lnTo>
                    <a:pt x="567080" y="4158754"/>
                  </a:lnTo>
                  <a:lnTo>
                    <a:pt x="566699" y="4160202"/>
                  </a:lnTo>
                  <a:lnTo>
                    <a:pt x="566318" y="4162006"/>
                  </a:lnTo>
                  <a:lnTo>
                    <a:pt x="566064" y="4163796"/>
                  </a:lnTo>
                  <a:lnTo>
                    <a:pt x="565988" y="4173105"/>
                  </a:lnTo>
                  <a:lnTo>
                    <a:pt x="566318" y="4175709"/>
                  </a:lnTo>
                  <a:lnTo>
                    <a:pt x="602513" y="4197197"/>
                  </a:lnTo>
                  <a:lnTo>
                    <a:pt x="644677" y="4202277"/>
                  </a:lnTo>
                  <a:lnTo>
                    <a:pt x="654786" y="4201998"/>
                  </a:lnTo>
                  <a:lnTo>
                    <a:pt x="699795" y="4191851"/>
                  </a:lnTo>
                  <a:lnTo>
                    <a:pt x="724446" y="4174934"/>
                  </a:lnTo>
                  <a:lnTo>
                    <a:pt x="725855" y="4173563"/>
                  </a:lnTo>
                  <a:lnTo>
                    <a:pt x="741629" y="4139450"/>
                  </a:lnTo>
                  <a:lnTo>
                    <a:pt x="742086" y="4131221"/>
                  </a:lnTo>
                  <a:close/>
                </a:path>
                <a:path w="14981555" h="4202430">
                  <a:moveTo>
                    <a:pt x="1017295" y="4074795"/>
                  </a:moveTo>
                  <a:lnTo>
                    <a:pt x="1008405" y="4026154"/>
                  </a:lnTo>
                  <a:lnTo>
                    <a:pt x="981989" y="3989324"/>
                  </a:lnTo>
                  <a:lnTo>
                    <a:pt x="977290" y="3985704"/>
                  </a:lnTo>
                  <a:lnTo>
                    <a:pt x="977290" y="4076192"/>
                  </a:lnTo>
                  <a:lnTo>
                    <a:pt x="976884" y="4088066"/>
                  </a:lnTo>
                  <a:lnTo>
                    <a:pt x="967384" y="4127258"/>
                  </a:lnTo>
                  <a:lnTo>
                    <a:pt x="937856" y="4158894"/>
                  </a:lnTo>
                  <a:lnTo>
                    <a:pt x="899604" y="4170527"/>
                  </a:lnTo>
                  <a:lnTo>
                    <a:pt x="874293" y="4171962"/>
                  </a:lnTo>
                  <a:lnTo>
                    <a:pt x="835177" y="4171962"/>
                  </a:lnTo>
                  <a:lnTo>
                    <a:pt x="835177" y="3984625"/>
                  </a:lnTo>
                  <a:lnTo>
                    <a:pt x="873912" y="3984625"/>
                  </a:lnTo>
                  <a:lnTo>
                    <a:pt x="912253" y="3988485"/>
                  </a:lnTo>
                  <a:lnTo>
                    <a:pt x="946886" y="4004881"/>
                  </a:lnTo>
                  <a:lnTo>
                    <a:pt x="971448" y="4039743"/>
                  </a:lnTo>
                  <a:lnTo>
                    <a:pt x="977290" y="4076192"/>
                  </a:lnTo>
                  <a:lnTo>
                    <a:pt x="977290" y="3985704"/>
                  </a:lnTo>
                  <a:lnTo>
                    <a:pt x="938936" y="3966083"/>
                  </a:lnTo>
                  <a:lnTo>
                    <a:pt x="893927" y="3958475"/>
                  </a:lnTo>
                  <a:lnTo>
                    <a:pt x="876071" y="3957955"/>
                  </a:lnTo>
                  <a:lnTo>
                    <a:pt x="807872" y="3957955"/>
                  </a:lnTo>
                  <a:lnTo>
                    <a:pt x="804570" y="3958971"/>
                  </a:lnTo>
                  <a:lnTo>
                    <a:pt x="801649" y="3960876"/>
                  </a:lnTo>
                  <a:lnTo>
                    <a:pt x="798601" y="3962781"/>
                  </a:lnTo>
                  <a:lnTo>
                    <a:pt x="797128" y="3966083"/>
                  </a:lnTo>
                  <a:lnTo>
                    <a:pt x="797077" y="4190555"/>
                  </a:lnTo>
                  <a:lnTo>
                    <a:pt x="798601" y="4193946"/>
                  </a:lnTo>
                  <a:lnTo>
                    <a:pt x="801649" y="4195864"/>
                  </a:lnTo>
                  <a:lnTo>
                    <a:pt x="804570" y="4197781"/>
                  </a:lnTo>
                  <a:lnTo>
                    <a:pt x="807872" y="4198747"/>
                  </a:lnTo>
                  <a:lnTo>
                    <a:pt x="871880" y="4198747"/>
                  </a:lnTo>
                  <a:lnTo>
                    <a:pt x="921296" y="4194467"/>
                  </a:lnTo>
                  <a:lnTo>
                    <a:pt x="959713" y="4181564"/>
                  </a:lnTo>
                  <a:lnTo>
                    <a:pt x="974940" y="4171962"/>
                  </a:lnTo>
                  <a:lnTo>
                    <a:pt x="980084" y="4168140"/>
                  </a:lnTo>
                  <a:lnTo>
                    <a:pt x="1007770" y="4129443"/>
                  </a:lnTo>
                  <a:lnTo>
                    <a:pt x="1016698" y="4089971"/>
                  </a:lnTo>
                  <a:lnTo>
                    <a:pt x="1017295" y="4074795"/>
                  </a:lnTo>
                  <a:close/>
                </a:path>
                <a:path w="14981555" h="4202430">
                  <a:moveTo>
                    <a:pt x="12496952" y="8890"/>
                  </a:moveTo>
                  <a:lnTo>
                    <a:pt x="12468758" y="0"/>
                  </a:lnTo>
                  <a:lnTo>
                    <a:pt x="12455169" y="0"/>
                  </a:lnTo>
                  <a:lnTo>
                    <a:pt x="12426975" y="8890"/>
                  </a:lnTo>
                  <a:lnTo>
                    <a:pt x="12426975" y="439928"/>
                  </a:lnTo>
                  <a:lnTo>
                    <a:pt x="12449581" y="448564"/>
                  </a:lnTo>
                  <a:lnTo>
                    <a:pt x="12474346" y="448564"/>
                  </a:lnTo>
                  <a:lnTo>
                    <a:pt x="12496952" y="439928"/>
                  </a:lnTo>
                  <a:lnTo>
                    <a:pt x="12496952" y="438277"/>
                  </a:lnTo>
                  <a:lnTo>
                    <a:pt x="12496952" y="8890"/>
                  </a:lnTo>
                  <a:close/>
                </a:path>
                <a:path w="14981555" h="4202430">
                  <a:moveTo>
                    <a:pt x="13252857" y="59563"/>
                  </a:moveTo>
                  <a:lnTo>
                    <a:pt x="13227457" y="37592"/>
                  </a:lnTo>
                  <a:lnTo>
                    <a:pt x="13162687" y="37592"/>
                  </a:lnTo>
                  <a:lnTo>
                    <a:pt x="13156337" y="38227"/>
                  </a:lnTo>
                  <a:lnTo>
                    <a:pt x="13145288" y="40767"/>
                  </a:lnTo>
                  <a:lnTo>
                    <a:pt x="13140589" y="42799"/>
                  </a:lnTo>
                  <a:lnTo>
                    <a:pt x="13136525" y="45847"/>
                  </a:lnTo>
                  <a:lnTo>
                    <a:pt x="13132461" y="48768"/>
                  </a:lnTo>
                  <a:lnTo>
                    <a:pt x="13117475" y="75057"/>
                  </a:lnTo>
                  <a:lnTo>
                    <a:pt x="13032004" y="265557"/>
                  </a:lnTo>
                  <a:lnTo>
                    <a:pt x="13030734" y="265557"/>
                  </a:lnTo>
                  <a:lnTo>
                    <a:pt x="12954165" y="88392"/>
                  </a:lnTo>
                  <a:lnTo>
                    <a:pt x="12948184" y="74549"/>
                  </a:lnTo>
                  <a:lnTo>
                    <a:pt x="12945898" y="67564"/>
                  </a:lnTo>
                  <a:lnTo>
                    <a:pt x="12943104" y="61722"/>
                  </a:lnTo>
                  <a:lnTo>
                    <a:pt x="12936754" y="52324"/>
                  </a:lnTo>
                  <a:lnTo>
                    <a:pt x="12932944" y="48514"/>
                  </a:lnTo>
                  <a:lnTo>
                    <a:pt x="12928118" y="45720"/>
                  </a:lnTo>
                  <a:lnTo>
                    <a:pt x="12923419" y="42799"/>
                  </a:lnTo>
                  <a:lnTo>
                    <a:pt x="12917831" y="40767"/>
                  </a:lnTo>
                  <a:lnTo>
                    <a:pt x="12904877" y="38227"/>
                  </a:lnTo>
                  <a:lnTo>
                    <a:pt x="12897130" y="37592"/>
                  </a:lnTo>
                  <a:lnTo>
                    <a:pt x="12828550" y="37592"/>
                  </a:lnTo>
                  <a:lnTo>
                    <a:pt x="12821438" y="39878"/>
                  </a:lnTo>
                  <a:lnTo>
                    <a:pt x="12810770" y="48768"/>
                  </a:lnTo>
                  <a:lnTo>
                    <a:pt x="12808103" y="55245"/>
                  </a:lnTo>
                  <a:lnTo>
                    <a:pt x="12808217" y="351282"/>
                  </a:lnTo>
                  <a:lnTo>
                    <a:pt x="12815723" y="356997"/>
                  </a:lnTo>
                  <a:lnTo>
                    <a:pt x="12818517" y="357886"/>
                  </a:lnTo>
                  <a:lnTo>
                    <a:pt x="12822327" y="358521"/>
                  </a:lnTo>
                  <a:lnTo>
                    <a:pt x="12831725" y="359537"/>
                  </a:lnTo>
                  <a:lnTo>
                    <a:pt x="12837694" y="359791"/>
                  </a:lnTo>
                  <a:lnTo>
                    <a:pt x="12852045" y="359791"/>
                  </a:lnTo>
                  <a:lnTo>
                    <a:pt x="12857887" y="359537"/>
                  </a:lnTo>
                  <a:lnTo>
                    <a:pt x="12867158" y="358521"/>
                  </a:lnTo>
                  <a:lnTo>
                    <a:pt x="12870968" y="357886"/>
                  </a:lnTo>
                  <a:lnTo>
                    <a:pt x="12873889" y="356997"/>
                  </a:lnTo>
                  <a:lnTo>
                    <a:pt x="12876810" y="356235"/>
                  </a:lnTo>
                  <a:lnTo>
                    <a:pt x="12881636" y="88392"/>
                  </a:lnTo>
                  <a:lnTo>
                    <a:pt x="12882144" y="88392"/>
                  </a:lnTo>
                  <a:lnTo>
                    <a:pt x="12988951" y="349123"/>
                  </a:lnTo>
                  <a:lnTo>
                    <a:pt x="12989459" y="350901"/>
                  </a:lnTo>
                  <a:lnTo>
                    <a:pt x="12990729" y="352425"/>
                  </a:lnTo>
                  <a:lnTo>
                    <a:pt x="13021717" y="359791"/>
                  </a:lnTo>
                  <a:lnTo>
                    <a:pt x="13035052" y="359791"/>
                  </a:lnTo>
                  <a:lnTo>
                    <a:pt x="13040767" y="359664"/>
                  </a:lnTo>
                  <a:lnTo>
                    <a:pt x="13050292" y="359156"/>
                  </a:lnTo>
                  <a:lnTo>
                    <a:pt x="13054102" y="358648"/>
                  </a:lnTo>
                  <a:lnTo>
                    <a:pt x="13057150" y="357759"/>
                  </a:lnTo>
                  <a:lnTo>
                    <a:pt x="13060198" y="356997"/>
                  </a:lnTo>
                  <a:lnTo>
                    <a:pt x="13062611" y="355854"/>
                  </a:lnTo>
                  <a:lnTo>
                    <a:pt x="13066167" y="353060"/>
                  </a:lnTo>
                  <a:lnTo>
                    <a:pt x="13067437" y="351282"/>
                  </a:lnTo>
                  <a:lnTo>
                    <a:pt x="13068199" y="349123"/>
                  </a:lnTo>
                  <a:lnTo>
                    <a:pt x="13103644" y="265557"/>
                  </a:lnTo>
                  <a:lnTo>
                    <a:pt x="13178816" y="88392"/>
                  </a:lnTo>
                  <a:lnTo>
                    <a:pt x="13179451" y="88392"/>
                  </a:lnTo>
                  <a:lnTo>
                    <a:pt x="13179539" y="351282"/>
                  </a:lnTo>
                  <a:lnTo>
                    <a:pt x="13179959" y="352425"/>
                  </a:lnTo>
                  <a:lnTo>
                    <a:pt x="13182372" y="355092"/>
                  </a:lnTo>
                  <a:lnTo>
                    <a:pt x="13184277" y="356235"/>
                  </a:lnTo>
                  <a:lnTo>
                    <a:pt x="13187071" y="356997"/>
                  </a:lnTo>
                  <a:lnTo>
                    <a:pt x="13189865" y="357886"/>
                  </a:lnTo>
                  <a:lnTo>
                    <a:pt x="13193548" y="358521"/>
                  </a:lnTo>
                  <a:lnTo>
                    <a:pt x="13202946" y="359537"/>
                  </a:lnTo>
                  <a:lnTo>
                    <a:pt x="13208915" y="359791"/>
                  </a:lnTo>
                  <a:lnTo>
                    <a:pt x="13223266" y="359791"/>
                  </a:lnTo>
                  <a:lnTo>
                    <a:pt x="13229235" y="359537"/>
                  </a:lnTo>
                  <a:lnTo>
                    <a:pt x="13238633" y="358521"/>
                  </a:lnTo>
                  <a:lnTo>
                    <a:pt x="13242443" y="357886"/>
                  </a:lnTo>
                  <a:lnTo>
                    <a:pt x="13245364" y="356997"/>
                  </a:lnTo>
                  <a:lnTo>
                    <a:pt x="13248158" y="356235"/>
                  </a:lnTo>
                  <a:lnTo>
                    <a:pt x="13250190" y="355092"/>
                  </a:lnTo>
                  <a:lnTo>
                    <a:pt x="13252349" y="352425"/>
                  </a:lnTo>
                  <a:lnTo>
                    <a:pt x="13252755" y="351282"/>
                  </a:lnTo>
                  <a:lnTo>
                    <a:pt x="13252857" y="88392"/>
                  </a:lnTo>
                  <a:lnTo>
                    <a:pt x="13252857" y="59563"/>
                  </a:lnTo>
                  <a:close/>
                </a:path>
                <a:path w="14981555" h="4202430">
                  <a:moveTo>
                    <a:pt x="13646811" y="44831"/>
                  </a:moveTo>
                  <a:lnTo>
                    <a:pt x="13646303" y="43434"/>
                  </a:lnTo>
                  <a:lnTo>
                    <a:pt x="13643890" y="40767"/>
                  </a:lnTo>
                  <a:lnTo>
                    <a:pt x="13641858" y="39624"/>
                  </a:lnTo>
                  <a:lnTo>
                    <a:pt x="13638937" y="38862"/>
                  </a:lnTo>
                  <a:lnTo>
                    <a:pt x="13635889" y="37973"/>
                  </a:lnTo>
                  <a:lnTo>
                    <a:pt x="13632079" y="37338"/>
                  </a:lnTo>
                  <a:lnTo>
                    <a:pt x="13622427" y="36322"/>
                  </a:lnTo>
                  <a:lnTo>
                    <a:pt x="13616331" y="36068"/>
                  </a:lnTo>
                  <a:lnTo>
                    <a:pt x="13601345" y="36068"/>
                  </a:lnTo>
                  <a:lnTo>
                    <a:pt x="13595122" y="36322"/>
                  </a:lnTo>
                  <a:lnTo>
                    <a:pt x="13585089" y="37338"/>
                  </a:lnTo>
                  <a:lnTo>
                    <a:pt x="13581152" y="37973"/>
                  </a:lnTo>
                  <a:lnTo>
                    <a:pt x="13578104" y="38862"/>
                  </a:lnTo>
                  <a:lnTo>
                    <a:pt x="13575183" y="39624"/>
                  </a:lnTo>
                  <a:lnTo>
                    <a:pt x="13573151" y="40767"/>
                  </a:lnTo>
                  <a:lnTo>
                    <a:pt x="13570738" y="43434"/>
                  </a:lnTo>
                  <a:lnTo>
                    <a:pt x="13570230" y="44831"/>
                  </a:lnTo>
                  <a:lnTo>
                    <a:pt x="13570141" y="241554"/>
                  </a:lnTo>
                  <a:lnTo>
                    <a:pt x="13569874" y="247764"/>
                  </a:lnTo>
                  <a:lnTo>
                    <a:pt x="13553948" y="287223"/>
                  </a:lnTo>
                  <a:lnTo>
                    <a:pt x="13517283" y="307771"/>
                  </a:lnTo>
                  <a:lnTo>
                    <a:pt x="13491998" y="310388"/>
                  </a:lnTo>
                  <a:lnTo>
                    <a:pt x="13483209" y="310108"/>
                  </a:lnTo>
                  <a:lnTo>
                    <a:pt x="13445858" y="300101"/>
                  </a:lnTo>
                  <a:lnTo>
                    <a:pt x="13418338" y="268986"/>
                  </a:lnTo>
                  <a:lnTo>
                    <a:pt x="13412750" y="44831"/>
                  </a:lnTo>
                  <a:lnTo>
                    <a:pt x="13412115" y="43434"/>
                  </a:lnTo>
                  <a:lnTo>
                    <a:pt x="13410845" y="42037"/>
                  </a:lnTo>
                  <a:lnTo>
                    <a:pt x="13409575" y="40767"/>
                  </a:lnTo>
                  <a:lnTo>
                    <a:pt x="13407416" y="39624"/>
                  </a:lnTo>
                  <a:lnTo>
                    <a:pt x="13404495" y="38862"/>
                  </a:lnTo>
                  <a:lnTo>
                    <a:pt x="13401447" y="37973"/>
                  </a:lnTo>
                  <a:lnTo>
                    <a:pt x="13397637" y="37338"/>
                  </a:lnTo>
                  <a:lnTo>
                    <a:pt x="13387731" y="36322"/>
                  </a:lnTo>
                  <a:lnTo>
                    <a:pt x="13381508" y="36068"/>
                  </a:lnTo>
                  <a:lnTo>
                    <a:pt x="13366395" y="36068"/>
                  </a:lnTo>
                  <a:lnTo>
                    <a:pt x="13360172" y="36322"/>
                  </a:lnTo>
                  <a:lnTo>
                    <a:pt x="13350266" y="37338"/>
                  </a:lnTo>
                  <a:lnTo>
                    <a:pt x="13346329" y="37973"/>
                  </a:lnTo>
                  <a:lnTo>
                    <a:pt x="13343281" y="38862"/>
                  </a:lnTo>
                  <a:lnTo>
                    <a:pt x="13340233" y="39624"/>
                  </a:lnTo>
                  <a:lnTo>
                    <a:pt x="13338074" y="40767"/>
                  </a:lnTo>
                  <a:lnTo>
                    <a:pt x="13336931" y="42037"/>
                  </a:lnTo>
                  <a:lnTo>
                    <a:pt x="13335788" y="43434"/>
                  </a:lnTo>
                  <a:lnTo>
                    <a:pt x="13335153" y="44831"/>
                  </a:lnTo>
                  <a:lnTo>
                    <a:pt x="13335153" y="241554"/>
                  </a:lnTo>
                  <a:lnTo>
                    <a:pt x="13341045" y="283222"/>
                  </a:lnTo>
                  <a:lnTo>
                    <a:pt x="13366522" y="325335"/>
                  </a:lnTo>
                  <a:lnTo>
                    <a:pt x="13410438" y="352158"/>
                  </a:lnTo>
                  <a:lnTo>
                    <a:pt x="13454634" y="362077"/>
                  </a:lnTo>
                  <a:lnTo>
                    <a:pt x="13488823" y="363982"/>
                  </a:lnTo>
                  <a:lnTo>
                    <a:pt x="13507415" y="363461"/>
                  </a:lnTo>
                  <a:lnTo>
                    <a:pt x="13556641" y="355600"/>
                  </a:lnTo>
                  <a:lnTo>
                    <a:pt x="13595566" y="338569"/>
                  </a:lnTo>
                  <a:lnTo>
                    <a:pt x="13625602" y="310388"/>
                  </a:lnTo>
                  <a:lnTo>
                    <a:pt x="13630758" y="302780"/>
                  </a:lnTo>
                  <a:lnTo>
                    <a:pt x="13644232" y="266763"/>
                  </a:lnTo>
                  <a:lnTo>
                    <a:pt x="13646684" y="241554"/>
                  </a:lnTo>
                  <a:lnTo>
                    <a:pt x="13646811" y="44831"/>
                  </a:lnTo>
                  <a:close/>
                </a:path>
                <a:path w="14981555" h="4202430">
                  <a:moveTo>
                    <a:pt x="14044829" y="45593"/>
                  </a:moveTo>
                  <a:lnTo>
                    <a:pt x="14017524" y="36576"/>
                  </a:lnTo>
                  <a:lnTo>
                    <a:pt x="14003808" y="36576"/>
                  </a:lnTo>
                  <a:lnTo>
                    <a:pt x="13974979" y="45593"/>
                  </a:lnTo>
                  <a:lnTo>
                    <a:pt x="13975067" y="215239"/>
                  </a:lnTo>
                  <a:lnTo>
                    <a:pt x="13976249" y="260997"/>
                  </a:lnTo>
                  <a:lnTo>
                    <a:pt x="13976630" y="269748"/>
                  </a:lnTo>
                  <a:lnTo>
                    <a:pt x="13976376" y="269748"/>
                  </a:lnTo>
                  <a:lnTo>
                    <a:pt x="13969264" y="256540"/>
                  </a:lnTo>
                  <a:lnTo>
                    <a:pt x="13965454" y="249936"/>
                  </a:lnTo>
                  <a:lnTo>
                    <a:pt x="13961771" y="243332"/>
                  </a:lnTo>
                  <a:lnTo>
                    <a:pt x="13957961" y="236601"/>
                  </a:lnTo>
                  <a:lnTo>
                    <a:pt x="13950087" y="222885"/>
                  </a:lnTo>
                  <a:lnTo>
                    <a:pt x="13946023" y="216027"/>
                  </a:lnTo>
                  <a:lnTo>
                    <a:pt x="13941705" y="209169"/>
                  </a:lnTo>
                  <a:lnTo>
                    <a:pt x="13937514" y="202311"/>
                  </a:lnTo>
                  <a:lnTo>
                    <a:pt x="13933196" y="195326"/>
                  </a:lnTo>
                  <a:lnTo>
                    <a:pt x="13928878" y="188214"/>
                  </a:lnTo>
                  <a:lnTo>
                    <a:pt x="13878751" y="109220"/>
                  </a:lnTo>
                  <a:lnTo>
                    <a:pt x="13854583" y="71120"/>
                  </a:lnTo>
                  <a:lnTo>
                    <a:pt x="13850900" y="64643"/>
                  </a:lnTo>
                  <a:lnTo>
                    <a:pt x="13847217" y="59182"/>
                  </a:lnTo>
                  <a:lnTo>
                    <a:pt x="13843661" y="54864"/>
                  </a:lnTo>
                  <a:lnTo>
                    <a:pt x="13840105" y="50419"/>
                  </a:lnTo>
                  <a:lnTo>
                    <a:pt x="13836422" y="46990"/>
                  </a:lnTo>
                  <a:lnTo>
                    <a:pt x="13832358" y="44577"/>
                  </a:lnTo>
                  <a:lnTo>
                    <a:pt x="13828294" y="42037"/>
                  </a:lnTo>
                  <a:lnTo>
                    <a:pt x="13823722" y="40259"/>
                  </a:lnTo>
                  <a:lnTo>
                    <a:pt x="13818642" y="39243"/>
                  </a:lnTo>
                  <a:lnTo>
                    <a:pt x="13813562" y="38100"/>
                  </a:lnTo>
                  <a:lnTo>
                    <a:pt x="13807212" y="37592"/>
                  </a:lnTo>
                  <a:lnTo>
                    <a:pt x="13750316" y="37592"/>
                  </a:lnTo>
                  <a:lnTo>
                    <a:pt x="13743712" y="39497"/>
                  </a:lnTo>
                  <a:lnTo>
                    <a:pt x="13738251" y="43434"/>
                  </a:lnTo>
                  <a:lnTo>
                    <a:pt x="13732917" y="47371"/>
                  </a:lnTo>
                  <a:lnTo>
                    <a:pt x="13730123" y="53086"/>
                  </a:lnTo>
                  <a:lnTo>
                    <a:pt x="13730199" y="351028"/>
                  </a:lnTo>
                  <a:lnTo>
                    <a:pt x="13757809" y="359791"/>
                  </a:lnTo>
                  <a:lnTo>
                    <a:pt x="13771779" y="359791"/>
                  </a:lnTo>
                  <a:lnTo>
                    <a:pt x="13799884" y="161340"/>
                  </a:lnTo>
                  <a:lnTo>
                    <a:pt x="13798131" y="116611"/>
                  </a:lnTo>
                  <a:lnTo>
                    <a:pt x="13797687" y="109220"/>
                  </a:lnTo>
                  <a:lnTo>
                    <a:pt x="13798322" y="109220"/>
                  </a:lnTo>
                  <a:lnTo>
                    <a:pt x="13817816" y="146913"/>
                  </a:lnTo>
                  <a:lnTo>
                    <a:pt x="13925322" y="318135"/>
                  </a:lnTo>
                  <a:lnTo>
                    <a:pt x="13930275" y="326390"/>
                  </a:lnTo>
                  <a:lnTo>
                    <a:pt x="13959739" y="355854"/>
                  </a:lnTo>
                  <a:lnTo>
                    <a:pt x="13975741" y="358775"/>
                  </a:lnTo>
                  <a:lnTo>
                    <a:pt x="14019302" y="358775"/>
                  </a:lnTo>
                  <a:lnTo>
                    <a:pt x="14042416" y="345567"/>
                  </a:lnTo>
                  <a:lnTo>
                    <a:pt x="14044067" y="342646"/>
                  </a:lnTo>
                  <a:lnTo>
                    <a:pt x="14044829" y="339217"/>
                  </a:lnTo>
                  <a:lnTo>
                    <a:pt x="14044829" y="269748"/>
                  </a:lnTo>
                  <a:lnTo>
                    <a:pt x="14044829" y="45593"/>
                  </a:lnTo>
                  <a:close/>
                </a:path>
                <a:path w="14981555" h="4202430">
                  <a:moveTo>
                    <a:pt x="14383411" y="59436"/>
                  </a:moveTo>
                  <a:lnTo>
                    <a:pt x="14383157" y="55245"/>
                  </a:lnTo>
                  <a:lnTo>
                    <a:pt x="14382141" y="48260"/>
                  </a:lnTo>
                  <a:lnTo>
                    <a:pt x="14381379" y="45466"/>
                  </a:lnTo>
                  <a:lnTo>
                    <a:pt x="14380363" y="43434"/>
                  </a:lnTo>
                  <a:lnTo>
                    <a:pt x="14379474" y="41402"/>
                  </a:lnTo>
                  <a:lnTo>
                    <a:pt x="14378204" y="39878"/>
                  </a:lnTo>
                  <a:lnTo>
                    <a:pt x="14376680" y="38989"/>
                  </a:lnTo>
                  <a:lnTo>
                    <a:pt x="14375283" y="38100"/>
                  </a:lnTo>
                  <a:lnTo>
                    <a:pt x="14373632" y="37592"/>
                  </a:lnTo>
                  <a:lnTo>
                    <a:pt x="14100963" y="37592"/>
                  </a:lnTo>
                  <a:lnTo>
                    <a:pt x="14091438" y="59436"/>
                  </a:lnTo>
                  <a:lnTo>
                    <a:pt x="14091438" y="69215"/>
                  </a:lnTo>
                  <a:lnTo>
                    <a:pt x="14100963" y="90932"/>
                  </a:lnTo>
                  <a:lnTo>
                    <a:pt x="14198499" y="90932"/>
                  </a:lnTo>
                  <a:lnTo>
                    <a:pt x="14198499" y="351028"/>
                  </a:lnTo>
                  <a:lnTo>
                    <a:pt x="14206754" y="356997"/>
                  </a:lnTo>
                  <a:lnTo>
                    <a:pt x="14209675" y="357886"/>
                  </a:lnTo>
                  <a:lnTo>
                    <a:pt x="14213612" y="358521"/>
                  </a:lnTo>
                  <a:lnTo>
                    <a:pt x="14223645" y="359537"/>
                  </a:lnTo>
                  <a:lnTo>
                    <a:pt x="14229868" y="359791"/>
                  </a:lnTo>
                  <a:lnTo>
                    <a:pt x="14244854" y="359791"/>
                  </a:lnTo>
                  <a:lnTo>
                    <a:pt x="14251077" y="359537"/>
                  </a:lnTo>
                  <a:lnTo>
                    <a:pt x="14261110" y="358521"/>
                  </a:lnTo>
                  <a:lnTo>
                    <a:pt x="14265047" y="357886"/>
                  </a:lnTo>
                  <a:lnTo>
                    <a:pt x="14268095" y="356997"/>
                  </a:lnTo>
                  <a:lnTo>
                    <a:pt x="14271016" y="356235"/>
                  </a:lnTo>
                  <a:lnTo>
                    <a:pt x="14273175" y="355092"/>
                  </a:lnTo>
                  <a:lnTo>
                    <a:pt x="14274445" y="353822"/>
                  </a:lnTo>
                  <a:lnTo>
                    <a:pt x="14275715" y="352425"/>
                  </a:lnTo>
                  <a:lnTo>
                    <a:pt x="14276350" y="351028"/>
                  </a:lnTo>
                  <a:lnTo>
                    <a:pt x="14276350" y="90932"/>
                  </a:lnTo>
                  <a:lnTo>
                    <a:pt x="14373632" y="90932"/>
                  </a:lnTo>
                  <a:lnTo>
                    <a:pt x="14375283" y="90424"/>
                  </a:lnTo>
                  <a:lnTo>
                    <a:pt x="14376680" y="89408"/>
                  </a:lnTo>
                  <a:lnTo>
                    <a:pt x="14378204" y="88392"/>
                  </a:lnTo>
                  <a:lnTo>
                    <a:pt x="14379474" y="86868"/>
                  </a:lnTo>
                  <a:lnTo>
                    <a:pt x="14380363" y="84836"/>
                  </a:lnTo>
                  <a:lnTo>
                    <a:pt x="14381379" y="82804"/>
                  </a:lnTo>
                  <a:lnTo>
                    <a:pt x="14382141" y="80010"/>
                  </a:lnTo>
                  <a:lnTo>
                    <a:pt x="14383157" y="73279"/>
                  </a:lnTo>
                  <a:lnTo>
                    <a:pt x="14383411" y="69215"/>
                  </a:lnTo>
                  <a:lnTo>
                    <a:pt x="14383411" y="59436"/>
                  </a:lnTo>
                  <a:close/>
                </a:path>
                <a:path w="14981555" h="4202430">
                  <a:moveTo>
                    <a:pt x="14698421" y="351790"/>
                  </a:moveTo>
                  <a:lnTo>
                    <a:pt x="14698345" y="350774"/>
                  </a:lnTo>
                  <a:lnTo>
                    <a:pt x="14697863" y="348107"/>
                  </a:lnTo>
                  <a:lnTo>
                    <a:pt x="14697355" y="344678"/>
                  </a:lnTo>
                  <a:lnTo>
                    <a:pt x="14695831" y="339979"/>
                  </a:lnTo>
                  <a:lnTo>
                    <a:pt x="14693545" y="334010"/>
                  </a:lnTo>
                  <a:lnTo>
                    <a:pt x="14673237" y="285115"/>
                  </a:lnTo>
                  <a:lnTo>
                    <a:pt x="14652473" y="235077"/>
                  </a:lnTo>
                  <a:lnTo>
                    <a:pt x="14595907" y="98806"/>
                  </a:lnTo>
                  <a:lnTo>
                    <a:pt x="14575562" y="49784"/>
                  </a:lnTo>
                  <a:lnTo>
                    <a:pt x="14574419" y="46609"/>
                  </a:lnTo>
                  <a:lnTo>
                    <a:pt x="14572895" y="44196"/>
                  </a:lnTo>
                  <a:lnTo>
                    <a:pt x="14572260" y="43472"/>
                  </a:lnTo>
                  <a:lnTo>
                    <a:pt x="14572260" y="235077"/>
                  </a:lnTo>
                  <a:lnTo>
                    <a:pt x="14464056" y="235077"/>
                  </a:lnTo>
                  <a:lnTo>
                    <a:pt x="14518031" y="98806"/>
                  </a:lnTo>
                  <a:lnTo>
                    <a:pt x="14518285" y="98806"/>
                  </a:lnTo>
                  <a:lnTo>
                    <a:pt x="14572260" y="235077"/>
                  </a:lnTo>
                  <a:lnTo>
                    <a:pt x="14572260" y="43472"/>
                  </a:lnTo>
                  <a:lnTo>
                    <a:pt x="14527454" y="36093"/>
                  </a:lnTo>
                  <a:lnTo>
                    <a:pt x="14519174" y="36068"/>
                  </a:lnTo>
                  <a:lnTo>
                    <a:pt x="14509141" y="36068"/>
                  </a:lnTo>
                  <a:lnTo>
                    <a:pt x="14471676" y="43942"/>
                  </a:lnTo>
                  <a:lnTo>
                    <a:pt x="14351407" y="333502"/>
                  </a:lnTo>
                  <a:lnTo>
                    <a:pt x="14346504" y="351028"/>
                  </a:lnTo>
                  <a:lnTo>
                    <a:pt x="14347089" y="353568"/>
                  </a:lnTo>
                  <a:lnTo>
                    <a:pt x="14349121" y="355473"/>
                  </a:lnTo>
                  <a:lnTo>
                    <a:pt x="14351026" y="357378"/>
                  </a:lnTo>
                  <a:lnTo>
                    <a:pt x="14354582" y="358521"/>
                  </a:lnTo>
                  <a:lnTo>
                    <a:pt x="14364742" y="359537"/>
                  </a:lnTo>
                  <a:lnTo>
                    <a:pt x="14371854" y="359791"/>
                  </a:lnTo>
                  <a:lnTo>
                    <a:pt x="14389380" y="359791"/>
                  </a:lnTo>
                  <a:lnTo>
                    <a:pt x="14422781" y="347853"/>
                  </a:lnTo>
                  <a:lnTo>
                    <a:pt x="14446911" y="285115"/>
                  </a:lnTo>
                  <a:lnTo>
                    <a:pt x="14590294" y="285115"/>
                  </a:lnTo>
                  <a:lnTo>
                    <a:pt x="14615948" y="349631"/>
                  </a:lnTo>
                  <a:lnTo>
                    <a:pt x="14616710" y="351790"/>
                  </a:lnTo>
                  <a:lnTo>
                    <a:pt x="14617726" y="353441"/>
                  </a:lnTo>
                  <a:lnTo>
                    <a:pt x="14651381" y="359791"/>
                  </a:lnTo>
                  <a:lnTo>
                    <a:pt x="14670939" y="359791"/>
                  </a:lnTo>
                  <a:lnTo>
                    <a:pt x="14678559" y="359537"/>
                  </a:lnTo>
                  <a:lnTo>
                    <a:pt x="14689608" y="358775"/>
                  </a:lnTo>
                  <a:lnTo>
                    <a:pt x="14693418" y="357632"/>
                  </a:lnTo>
                  <a:lnTo>
                    <a:pt x="14695577" y="355854"/>
                  </a:lnTo>
                  <a:lnTo>
                    <a:pt x="14697736" y="354203"/>
                  </a:lnTo>
                  <a:lnTo>
                    <a:pt x="14698421" y="351790"/>
                  </a:lnTo>
                  <a:close/>
                </a:path>
                <a:path w="14981555" h="4202430">
                  <a:moveTo>
                    <a:pt x="14981073" y="337312"/>
                  </a:moveTo>
                  <a:lnTo>
                    <a:pt x="14980946" y="321818"/>
                  </a:lnTo>
                  <a:lnTo>
                    <a:pt x="14980184" y="315849"/>
                  </a:lnTo>
                  <a:lnTo>
                    <a:pt x="14978152" y="311912"/>
                  </a:lnTo>
                  <a:lnTo>
                    <a:pt x="14976247" y="307975"/>
                  </a:lnTo>
                  <a:lnTo>
                    <a:pt x="14973326" y="305943"/>
                  </a:lnTo>
                  <a:lnTo>
                    <a:pt x="14810131" y="305943"/>
                  </a:lnTo>
                  <a:lnTo>
                    <a:pt x="14955800" y="111506"/>
                  </a:lnTo>
                  <a:lnTo>
                    <a:pt x="14972564" y="74041"/>
                  </a:lnTo>
                  <a:lnTo>
                    <a:pt x="14972564" y="51181"/>
                  </a:lnTo>
                  <a:lnTo>
                    <a:pt x="14970659" y="46228"/>
                  </a:lnTo>
                  <a:lnTo>
                    <a:pt x="14966849" y="42799"/>
                  </a:lnTo>
                  <a:lnTo>
                    <a:pt x="14962912" y="39370"/>
                  </a:lnTo>
                  <a:lnTo>
                    <a:pt x="14957070" y="37592"/>
                  </a:lnTo>
                  <a:lnTo>
                    <a:pt x="14735709" y="37592"/>
                  </a:lnTo>
                  <a:lnTo>
                    <a:pt x="14733804" y="37973"/>
                  </a:lnTo>
                  <a:lnTo>
                    <a:pt x="14732026" y="38862"/>
                  </a:lnTo>
                  <a:lnTo>
                    <a:pt x="14730375" y="39624"/>
                  </a:lnTo>
                  <a:lnTo>
                    <a:pt x="14728978" y="41148"/>
                  </a:lnTo>
                  <a:lnTo>
                    <a:pt x="14727962" y="43180"/>
                  </a:lnTo>
                  <a:lnTo>
                    <a:pt x="14726819" y="45212"/>
                  </a:lnTo>
                  <a:lnTo>
                    <a:pt x="14726057" y="48006"/>
                  </a:lnTo>
                  <a:lnTo>
                    <a:pt x="14725041" y="54737"/>
                  </a:lnTo>
                  <a:lnTo>
                    <a:pt x="14725041" y="72517"/>
                  </a:lnTo>
                  <a:lnTo>
                    <a:pt x="14726057" y="79121"/>
                  </a:lnTo>
                  <a:lnTo>
                    <a:pt x="14726819" y="81661"/>
                  </a:lnTo>
                  <a:lnTo>
                    <a:pt x="14727962" y="83693"/>
                  </a:lnTo>
                  <a:lnTo>
                    <a:pt x="14728978" y="85725"/>
                  </a:lnTo>
                  <a:lnTo>
                    <a:pt x="14730375" y="87122"/>
                  </a:lnTo>
                  <a:lnTo>
                    <a:pt x="14732026" y="88011"/>
                  </a:lnTo>
                  <a:lnTo>
                    <a:pt x="14733804" y="88900"/>
                  </a:lnTo>
                  <a:lnTo>
                    <a:pt x="14735709" y="89408"/>
                  </a:lnTo>
                  <a:lnTo>
                    <a:pt x="14884934" y="89408"/>
                  </a:lnTo>
                  <a:lnTo>
                    <a:pt x="14736979" y="286639"/>
                  </a:lnTo>
                  <a:lnTo>
                    <a:pt x="14733550" y="291338"/>
                  </a:lnTo>
                  <a:lnTo>
                    <a:pt x="14730756" y="295275"/>
                  </a:lnTo>
                  <a:lnTo>
                    <a:pt x="14728597" y="298577"/>
                  </a:lnTo>
                  <a:lnTo>
                    <a:pt x="14726311" y="301879"/>
                  </a:lnTo>
                  <a:lnTo>
                    <a:pt x="14720088" y="321818"/>
                  </a:lnTo>
                  <a:lnTo>
                    <a:pt x="14720088" y="343281"/>
                  </a:lnTo>
                  <a:lnTo>
                    <a:pt x="14722247" y="348742"/>
                  </a:lnTo>
                  <a:lnTo>
                    <a:pt x="14726438" y="352552"/>
                  </a:lnTo>
                  <a:lnTo>
                    <a:pt x="14730756" y="356362"/>
                  </a:lnTo>
                  <a:lnTo>
                    <a:pt x="14736725" y="358267"/>
                  </a:lnTo>
                  <a:lnTo>
                    <a:pt x="14971421" y="358267"/>
                  </a:lnTo>
                  <a:lnTo>
                    <a:pt x="14972945" y="357886"/>
                  </a:lnTo>
                  <a:lnTo>
                    <a:pt x="14974469" y="356997"/>
                  </a:lnTo>
                  <a:lnTo>
                    <a:pt x="14975993" y="356235"/>
                  </a:lnTo>
                  <a:lnTo>
                    <a:pt x="14977136" y="354711"/>
                  </a:lnTo>
                  <a:lnTo>
                    <a:pt x="14979168" y="350647"/>
                  </a:lnTo>
                  <a:lnTo>
                    <a:pt x="14979930" y="347980"/>
                  </a:lnTo>
                  <a:lnTo>
                    <a:pt x="14980311" y="344678"/>
                  </a:lnTo>
                  <a:lnTo>
                    <a:pt x="14980819" y="341376"/>
                  </a:lnTo>
                  <a:lnTo>
                    <a:pt x="14981073" y="337312"/>
                  </a:lnTo>
                  <a:close/>
                </a:path>
              </a:pathLst>
            </a:custGeom>
            <a:solidFill>
              <a:srgbClr val="1F6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7044" y="8876918"/>
              <a:ext cx="1554226" cy="2477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039108" y="8876918"/>
              <a:ext cx="496570" cy="248285"/>
            </a:xfrm>
            <a:custGeom>
              <a:avLst/>
              <a:gdLst/>
              <a:ahLst/>
              <a:cxnLst/>
              <a:rect l="l" t="t" r="r" b="b"/>
              <a:pathLst>
                <a:path w="496570" h="248284">
                  <a:moveTo>
                    <a:pt x="36449" y="3428"/>
                  </a:moveTo>
                  <a:lnTo>
                    <a:pt x="11175" y="3428"/>
                  </a:lnTo>
                  <a:lnTo>
                    <a:pt x="7746" y="4571"/>
                  </a:lnTo>
                  <a:lnTo>
                    <a:pt x="4699" y="6603"/>
                  </a:lnTo>
                  <a:lnTo>
                    <a:pt x="1524" y="8762"/>
                  </a:lnTo>
                  <a:lnTo>
                    <a:pt x="0" y="12318"/>
                  </a:lnTo>
                  <a:lnTo>
                    <a:pt x="76" y="240499"/>
                  </a:lnTo>
                  <a:lnTo>
                    <a:pt x="253" y="241084"/>
                  </a:lnTo>
                  <a:lnTo>
                    <a:pt x="888" y="241896"/>
                  </a:lnTo>
                  <a:lnTo>
                    <a:pt x="1396" y="242696"/>
                  </a:lnTo>
                  <a:lnTo>
                    <a:pt x="14096" y="245338"/>
                  </a:lnTo>
                  <a:lnTo>
                    <a:pt x="21081" y="245338"/>
                  </a:lnTo>
                  <a:lnTo>
                    <a:pt x="24002" y="245186"/>
                  </a:lnTo>
                  <a:lnTo>
                    <a:pt x="26162" y="244868"/>
                  </a:lnTo>
                  <a:lnTo>
                    <a:pt x="28447" y="244563"/>
                  </a:lnTo>
                  <a:lnTo>
                    <a:pt x="30225" y="244195"/>
                  </a:lnTo>
                  <a:lnTo>
                    <a:pt x="33019" y="243319"/>
                  </a:lnTo>
                  <a:lnTo>
                    <a:pt x="34036" y="242696"/>
                  </a:lnTo>
                  <a:lnTo>
                    <a:pt x="34593" y="241833"/>
                  </a:lnTo>
                  <a:lnTo>
                    <a:pt x="35178" y="241084"/>
                  </a:lnTo>
                  <a:lnTo>
                    <a:pt x="35356" y="240499"/>
                  </a:lnTo>
                  <a:lnTo>
                    <a:pt x="35305" y="66420"/>
                  </a:lnTo>
                  <a:lnTo>
                    <a:pt x="35188" y="59437"/>
                  </a:lnTo>
                  <a:lnTo>
                    <a:pt x="34971" y="50149"/>
                  </a:lnTo>
                  <a:lnTo>
                    <a:pt x="34670" y="38988"/>
                  </a:lnTo>
                  <a:lnTo>
                    <a:pt x="72493" y="38988"/>
                  </a:lnTo>
                  <a:lnTo>
                    <a:pt x="48005" y="6095"/>
                  </a:lnTo>
                  <a:lnTo>
                    <a:pt x="39877" y="3809"/>
                  </a:lnTo>
                  <a:lnTo>
                    <a:pt x="36449" y="3428"/>
                  </a:lnTo>
                  <a:close/>
                </a:path>
                <a:path w="496570" h="248284">
                  <a:moveTo>
                    <a:pt x="72493" y="38988"/>
                  </a:moveTo>
                  <a:lnTo>
                    <a:pt x="35051" y="38988"/>
                  </a:lnTo>
                  <a:lnTo>
                    <a:pt x="37883" y="44539"/>
                  </a:lnTo>
                  <a:lnTo>
                    <a:pt x="56832" y="78489"/>
                  </a:lnTo>
                  <a:lnTo>
                    <a:pt x="60070" y="83819"/>
                  </a:lnTo>
                  <a:lnTo>
                    <a:pt x="141604" y="220776"/>
                  </a:lnTo>
                  <a:lnTo>
                    <a:pt x="170814" y="244779"/>
                  </a:lnTo>
                  <a:lnTo>
                    <a:pt x="188213" y="244779"/>
                  </a:lnTo>
                  <a:lnTo>
                    <a:pt x="196850" y="241617"/>
                  </a:lnTo>
                  <a:lnTo>
                    <a:pt x="198374" y="240499"/>
                  </a:lnTo>
                  <a:lnTo>
                    <a:pt x="199643" y="239077"/>
                  </a:lnTo>
                  <a:lnTo>
                    <a:pt x="201421" y="235597"/>
                  </a:lnTo>
                  <a:lnTo>
                    <a:pt x="201929" y="233489"/>
                  </a:lnTo>
                  <a:lnTo>
                    <a:pt x="201929" y="200685"/>
                  </a:lnTo>
                  <a:lnTo>
                    <a:pt x="166750" y="200685"/>
                  </a:lnTo>
                  <a:lnTo>
                    <a:pt x="160400" y="189064"/>
                  </a:lnTo>
                  <a:lnTo>
                    <a:pt x="157099" y="183299"/>
                  </a:lnTo>
                  <a:lnTo>
                    <a:pt x="153924" y="177520"/>
                  </a:lnTo>
                  <a:lnTo>
                    <a:pt x="150621" y="171665"/>
                  </a:lnTo>
                  <a:lnTo>
                    <a:pt x="147192" y="165709"/>
                  </a:lnTo>
                  <a:lnTo>
                    <a:pt x="143890" y="159765"/>
                  </a:lnTo>
                  <a:lnTo>
                    <a:pt x="140462" y="153708"/>
                  </a:lnTo>
                  <a:lnTo>
                    <a:pt x="136905" y="147573"/>
                  </a:lnTo>
                  <a:lnTo>
                    <a:pt x="133222" y="141439"/>
                  </a:lnTo>
                  <a:lnTo>
                    <a:pt x="129539" y="135127"/>
                  </a:lnTo>
                  <a:lnTo>
                    <a:pt x="125729" y="128650"/>
                  </a:lnTo>
                  <a:lnTo>
                    <a:pt x="72493" y="38988"/>
                  </a:lnTo>
                  <a:close/>
                </a:path>
                <a:path w="496570" h="248284">
                  <a:moveTo>
                    <a:pt x="187705" y="2920"/>
                  </a:moveTo>
                  <a:lnTo>
                    <a:pt x="180847" y="2920"/>
                  </a:lnTo>
                  <a:lnTo>
                    <a:pt x="177926" y="3047"/>
                  </a:lnTo>
                  <a:lnTo>
                    <a:pt x="173354" y="3555"/>
                  </a:lnTo>
                  <a:lnTo>
                    <a:pt x="171576" y="3936"/>
                  </a:lnTo>
                  <a:lnTo>
                    <a:pt x="170179" y="4571"/>
                  </a:lnTo>
                  <a:lnTo>
                    <a:pt x="168782" y="5079"/>
                  </a:lnTo>
                  <a:lnTo>
                    <a:pt x="167893" y="5714"/>
                  </a:lnTo>
                  <a:lnTo>
                    <a:pt x="166624" y="7238"/>
                  </a:lnTo>
                  <a:lnTo>
                    <a:pt x="166369" y="8000"/>
                  </a:lnTo>
                  <a:lnTo>
                    <a:pt x="166496" y="170091"/>
                  </a:lnTo>
                  <a:lnTo>
                    <a:pt x="166836" y="193265"/>
                  </a:lnTo>
                  <a:lnTo>
                    <a:pt x="167004" y="200685"/>
                  </a:lnTo>
                  <a:lnTo>
                    <a:pt x="201929" y="200685"/>
                  </a:lnTo>
                  <a:lnTo>
                    <a:pt x="201929" y="8000"/>
                  </a:lnTo>
                  <a:lnTo>
                    <a:pt x="201675" y="7238"/>
                  </a:lnTo>
                  <a:lnTo>
                    <a:pt x="200405" y="5714"/>
                  </a:lnTo>
                  <a:lnTo>
                    <a:pt x="199516" y="5079"/>
                  </a:lnTo>
                  <a:lnTo>
                    <a:pt x="198246" y="4571"/>
                  </a:lnTo>
                  <a:lnTo>
                    <a:pt x="196850" y="3936"/>
                  </a:lnTo>
                  <a:lnTo>
                    <a:pt x="195071" y="3555"/>
                  </a:lnTo>
                  <a:lnTo>
                    <a:pt x="190500" y="3047"/>
                  </a:lnTo>
                  <a:lnTo>
                    <a:pt x="187705" y="2920"/>
                  </a:lnTo>
                  <a:close/>
                </a:path>
                <a:path w="496570" h="248284">
                  <a:moveTo>
                    <a:pt x="379983" y="0"/>
                  </a:moveTo>
                  <a:lnTo>
                    <a:pt x="338371" y="4929"/>
                  </a:lnTo>
                  <a:lnTo>
                    <a:pt x="296386" y="26265"/>
                  </a:lnTo>
                  <a:lnTo>
                    <a:pt x="269591" y="62216"/>
                  </a:lnTo>
                  <a:lnTo>
                    <a:pt x="258159" y="111214"/>
                  </a:lnTo>
                  <a:lnTo>
                    <a:pt x="257682" y="125094"/>
                  </a:lnTo>
                  <a:lnTo>
                    <a:pt x="258113" y="139580"/>
                  </a:lnTo>
                  <a:lnTo>
                    <a:pt x="264667" y="177799"/>
                  </a:lnTo>
                  <a:lnTo>
                    <a:pt x="286130" y="216128"/>
                  </a:lnTo>
                  <a:lnTo>
                    <a:pt x="322452" y="239661"/>
                  </a:lnTo>
                  <a:lnTo>
                    <a:pt x="359975" y="247246"/>
                  </a:lnTo>
                  <a:lnTo>
                    <a:pt x="374522" y="247751"/>
                  </a:lnTo>
                  <a:lnTo>
                    <a:pt x="389360" y="247199"/>
                  </a:lnTo>
                  <a:lnTo>
                    <a:pt x="427989" y="238912"/>
                  </a:lnTo>
                  <a:lnTo>
                    <a:pt x="459444" y="220040"/>
                  </a:lnTo>
                  <a:lnTo>
                    <a:pt x="376300" y="220040"/>
                  </a:lnTo>
                  <a:lnTo>
                    <a:pt x="365063" y="219592"/>
                  </a:lnTo>
                  <a:lnTo>
                    <a:pt x="323230" y="204269"/>
                  </a:lnTo>
                  <a:lnTo>
                    <a:pt x="301472" y="170613"/>
                  </a:lnTo>
                  <a:lnTo>
                    <a:pt x="295324" y="125094"/>
                  </a:lnTo>
                  <a:lnTo>
                    <a:pt x="295327" y="121030"/>
                  </a:lnTo>
                  <a:lnTo>
                    <a:pt x="301918" y="77956"/>
                  </a:lnTo>
                  <a:lnTo>
                    <a:pt x="324786" y="44259"/>
                  </a:lnTo>
                  <a:lnTo>
                    <a:pt x="366627" y="27785"/>
                  </a:lnTo>
                  <a:lnTo>
                    <a:pt x="377697" y="27304"/>
                  </a:lnTo>
                  <a:lnTo>
                    <a:pt x="463504" y="27304"/>
                  </a:lnTo>
                  <a:lnTo>
                    <a:pt x="460027" y="24074"/>
                  </a:lnTo>
                  <a:lnTo>
                    <a:pt x="419935" y="4500"/>
                  </a:lnTo>
                  <a:lnTo>
                    <a:pt x="394269" y="500"/>
                  </a:lnTo>
                  <a:lnTo>
                    <a:pt x="379983" y="0"/>
                  </a:lnTo>
                  <a:close/>
                </a:path>
                <a:path w="496570" h="248284">
                  <a:moveTo>
                    <a:pt x="463504" y="27304"/>
                  </a:moveTo>
                  <a:lnTo>
                    <a:pt x="377697" y="27304"/>
                  </a:lnTo>
                  <a:lnTo>
                    <a:pt x="388824" y="27757"/>
                  </a:lnTo>
                  <a:lnTo>
                    <a:pt x="398986" y="29114"/>
                  </a:lnTo>
                  <a:lnTo>
                    <a:pt x="436508" y="48617"/>
                  </a:lnTo>
                  <a:lnTo>
                    <a:pt x="455068" y="85357"/>
                  </a:lnTo>
                  <a:lnTo>
                    <a:pt x="458929" y="125094"/>
                  </a:lnTo>
                  <a:lnTo>
                    <a:pt x="458718" y="132924"/>
                  </a:lnTo>
                  <a:lnTo>
                    <a:pt x="449373" y="176760"/>
                  </a:lnTo>
                  <a:lnTo>
                    <a:pt x="423068" y="207968"/>
                  </a:lnTo>
                  <a:lnTo>
                    <a:pt x="376300" y="220040"/>
                  </a:lnTo>
                  <a:lnTo>
                    <a:pt x="459444" y="220040"/>
                  </a:lnTo>
                  <a:lnTo>
                    <a:pt x="484663" y="184997"/>
                  </a:lnTo>
                  <a:lnTo>
                    <a:pt x="496093" y="135295"/>
                  </a:lnTo>
                  <a:lnTo>
                    <a:pt x="496569" y="121030"/>
                  </a:lnTo>
                  <a:lnTo>
                    <a:pt x="496137" y="106862"/>
                  </a:lnTo>
                  <a:lnTo>
                    <a:pt x="489457" y="69214"/>
                  </a:lnTo>
                  <a:lnTo>
                    <a:pt x="467740" y="31241"/>
                  </a:lnTo>
                  <a:lnTo>
                    <a:pt x="463504" y="27304"/>
                  </a:lnTo>
                  <a:close/>
                </a:path>
              </a:pathLst>
            </a:custGeom>
            <a:solidFill>
              <a:srgbClr val="1F6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4648" y="8876918"/>
              <a:ext cx="167512" cy="24775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66411" y="8854313"/>
              <a:ext cx="9084945" cy="387350"/>
            </a:xfrm>
            <a:custGeom>
              <a:avLst/>
              <a:gdLst/>
              <a:ahLst/>
              <a:cxnLst/>
              <a:rect l="l" t="t" r="r" b="b"/>
              <a:pathLst>
                <a:path w="9084944" h="387350">
                  <a:moveTo>
                    <a:pt x="32004" y="4953"/>
                  </a:moveTo>
                  <a:lnTo>
                    <a:pt x="19050" y="0"/>
                  </a:lnTo>
                  <a:lnTo>
                    <a:pt x="10287" y="127"/>
                  </a:lnTo>
                  <a:lnTo>
                    <a:pt x="4445" y="1016"/>
                  </a:lnTo>
                  <a:lnTo>
                    <a:pt x="2032" y="2032"/>
                  </a:lnTo>
                  <a:lnTo>
                    <a:pt x="1143" y="2667"/>
                  </a:lnTo>
                  <a:lnTo>
                    <a:pt x="0" y="4953"/>
                  </a:lnTo>
                  <a:lnTo>
                    <a:pt x="0" y="329768"/>
                  </a:lnTo>
                  <a:lnTo>
                    <a:pt x="10287" y="334606"/>
                  </a:lnTo>
                  <a:lnTo>
                    <a:pt x="21590" y="334606"/>
                  </a:lnTo>
                  <a:lnTo>
                    <a:pt x="27432" y="333743"/>
                  </a:lnTo>
                  <a:lnTo>
                    <a:pt x="30734" y="332130"/>
                  </a:lnTo>
                  <a:lnTo>
                    <a:pt x="31750" y="330631"/>
                  </a:lnTo>
                  <a:lnTo>
                    <a:pt x="32004" y="329768"/>
                  </a:lnTo>
                  <a:lnTo>
                    <a:pt x="32004" y="328777"/>
                  </a:lnTo>
                  <a:lnTo>
                    <a:pt x="32004" y="4953"/>
                  </a:lnTo>
                  <a:close/>
                </a:path>
                <a:path w="9084944" h="387350">
                  <a:moveTo>
                    <a:pt x="412496" y="248869"/>
                  </a:moveTo>
                  <a:lnTo>
                    <a:pt x="412115" y="247205"/>
                  </a:lnTo>
                  <a:lnTo>
                    <a:pt x="411861" y="245529"/>
                  </a:lnTo>
                  <a:lnTo>
                    <a:pt x="411226" y="244132"/>
                  </a:lnTo>
                  <a:lnTo>
                    <a:pt x="409702" y="241896"/>
                  </a:lnTo>
                  <a:lnTo>
                    <a:pt x="408813" y="241058"/>
                  </a:lnTo>
                  <a:lnTo>
                    <a:pt x="406781" y="239941"/>
                  </a:lnTo>
                  <a:lnTo>
                    <a:pt x="405765" y="239661"/>
                  </a:lnTo>
                  <a:lnTo>
                    <a:pt x="288417" y="239661"/>
                  </a:lnTo>
                  <a:lnTo>
                    <a:pt x="341579" y="189560"/>
                  </a:lnTo>
                  <a:lnTo>
                    <a:pt x="373938" y="154381"/>
                  </a:lnTo>
                  <a:lnTo>
                    <a:pt x="394677" y="119989"/>
                  </a:lnTo>
                  <a:lnTo>
                    <a:pt x="400431" y="92710"/>
                  </a:lnTo>
                  <a:lnTo>
                    <a:pt x="400431" y="76454"/>
                  </a:lnTo>
                  <a:lnTo>
                    <a:pt x="398907" y="68453"/>
                  </a:lnTo>
                  <a:lnTo>
                    <a:pt x="394919" y="58928"/>
                  </a:lnTo>
                  <a:lnTo>
                    <a:pt x="392557" y="53340"/>
                  </a:lnTo>
                  <a:lnTo>
                    <a:pt x="390690" y="50800"/>
                  </a:lnTo>
                  <a:lnTo>
                    <a:pt x="387731" y="46736"/>
                  </a:lnTo>
                  <a:lnTo>
                    <a:pt x="349618" y="25349"/>
                  </a:lnTo>
                  <a:lnTo>
                    <a:pt x="323215" y="22606"/>
                  </a:lnTo>
                  <a:lnTo>
                    <a:pt x="315087" y="22606"/>
                  </a:lnTo>
                  <a:lnTo>
                    <a:pt x="273685" y="32512"/>
                  </a:lnTo>
                  <a:lnTo>
                    <a:pt x="251333" y="48260"/>
                  </a:lnTo>
                  <a:lnTo>
                    <a:pt x="250952" y="49276"/>
                  </a:lnTo>
                  <a:lnTo>
                    <a:pt x="250698" y="50419"/>
                  </a:lnTo>
                  <a:lnTo>
                    <a:pt x="250444" y="53086"/>
                  </a:lnTo>
                  <a:lnTo>
                    <a:pt x="250317" y="59182"/>
                  </a:lnTo>
                  <a:lnTo>
                    <a:pt x="250571" y="61468"/>
                  </a:lnTo>
                  <a:lnTo>
                    <a:pt x="255524" y="70993"/>
                  </a:lnTo>
                  <a:lnTo>
                    <a:pt x="258191" y="70993"/>
                  </a:lnTo>
                  <a:lnTo>
                    <a:pt x="260858" y="69850"/>
                  </a:lnTo>
                  <a:lnTo>
                    <a:pt x="264287" y="67818"/>
                  </a:lnTo>
                  <a:lnTo>
                    <a:pt x="267843" y="65659"/>
                  </a:lnTo>
                  <a:lnTo>
                    <a:pt x="272161" y="63373"/>
                  </a:lnTo>
                  <a:lnTo>
                    <a:pt x="310134" y="50800"/>
                  </a:lnTo>
                  <a:lnTo>
                    <a:pt x="326136" y="50800"/>
                  </a:lnTo>
                  <a:lnTo>
                    <a:pt x="359156" y="70358"/>
                  </a:lnTo>
                  <a:lnTo>
                    <a:pt x="364109" y="84963"/>
                  </a:lnTo>
                  <a:lnTo>
                    <a:pt x="364109" y="95631"/>
                  </a:lnTo>
                  <a:lnTo>
                    <a:pt x="350888" y="133400"/>
                  </a:lnTo>
                  <a:lnTo>
                    <a:pt x="324002" y="166865"/>
                  </a:lnTo>
                  <a:lnTo>
                    <a:pt x="253873" y="232600"/>
                  </a:lnTo>
                  <a:lnTo>
                    <a:pt x="252222" y="234213"/>
                  </a:lnTo>
                  <a:lnTo>
                    <a:pt x="250825" y="235724"/>
                  </a:lnTo>
                  <a:lnTo>
                    <a:pt x="249809" y="237159"/>
                  </a:lnTo>
                  <a:lnTo>
                    <a:pt x="248666" y="238582"/>
                  </a:lnTo>
                  <a:lnTo>
                    <a:pt x="247777" y="240004"/>
                  </a:lnTo>
                  <a:lnTo>
                    <a:pt x="247142" y="241427"/>
                  </a:lnTo>
                  <a:lnTo>
                    <a:pt x="246380" y="242862"/>
                  </a:lnTo>
                  <a:lnTo>
                    <a:pt x="245999" y="244500"/>
                  </a:lnTo>
                  <a:lnTo>
                    <a:pt x="245491" y="248221"/>
                  </a:lnTo>
                  <a:lnTo>
                    <a:pt x="245364" y="255600"/>
                  </a:lnTo>
                  <a:lnTo>
                    <a:pt x="245618" y="257898"/>
                  </a:lnTo>
                  <a:lnTo>
                    <a:pt x="255270" y="266827"/>
                  </a:lnTo>
                  <a:lnTo>
                    <a:pt x="406019" y="266827"/>
                  </a:lnTo>
                  <a:lnTo>
                    <a:pt x="407162" y="266547"/>
                  </a:lnTo>
                  <a:lnTo>
                    <a:pt x="408178" y="265988"/>
                  </a:lnTo>
                  <a:lnTo>
                    <a:pt x="409321" y="265430"/>
                  </a:lnTo>
                  <a:lnTo>
                    <a:pt x="410083" y="264566"/>
                  </a:lnTo>
                  <a:lnTo>
                    <a:pt x="411353" y="262204"/>
                  </a:lnTo>
                  <a:lnTo>
                    <a:pt x="411861" y="260743"/>
                  </a:lnTo>
                  <a:lnTo>
                    <a:pt x="412115" y="259016"/>
                  </a:lnTo>
                  <a:lnTo>
                    <a:pt x="412496" y="257276"/>
                  </a:lnTo>
                  <a:lnTo>
                    <a:pt x="412496" y="248869"/>
                  </a:lnTo>
                  <a:close/>
                </a:path>
                <a:path w="9084944" h="387350">
                  <a:moveTo>
                    <a:pt x="636346" y="148082"/>
                  </a:moveTo>
                  <a:lnTo>
                    <a:pt x="633920" y="105105"/>
                  </a:lnTo>
                  <a:lnTo>
                    <a:pt x="621893" y="62776"/>
                  </a:lnTo>
                  <a:lnTo>
                    <a:pt x="599948" y="37045"/>
                  </a:lnTo>
                  <a:lnTo>
                    <a:pt x="599948" y="157772"/>
                  </a:lnTo>
                  <a:lnTo>
                    <a:pt x="599859" y="161505"/>
                  </a:lnTo>
                  <a:lnTo>
                    <a:pt x="594106" y="203949"/>
                  </a:lnTo>
                  <a:lnTo>
                    <a:pt x="569468" y="238544"/>
                  </a:lnTo>
                  <a:lnTo>
                    <a:pt x="551053" y="244132"/>
                  </a:lnTo>
                  <a:lnTo>
                    <a:pt x="543306" y="244132"/>
                  </a:lnTo>
                  <a:lnTo>
                    <a:pt x="505333" y="229374"/>
                  </a:lnTo>
                  <a:lnTo>
                    <a:pt x="491109" y="190639"/>
                  </a:lnTo>
                  <a:lnTo>
                    <a:pt x="487959" y="147066"/>
                  </a:lnTo>
                  <a:lnTo>
                    <a:pt x="488073" y="134924"/>
                  </a:lnTo>
                  <a:lnTo>
                    <a:pt x="493534" y="90805"/>
                  </a:lnTo>
                  <a:lnTo>
                    <a:pt x="516001" y="56261"/>
                  </a:lnTo>
                  <a:lnTo>
                    <a:pt x="544576" y="48768"/>
                  </a:lnTo>
                  <a:lnTo>
                    <a:pt x="551180" y="48768"/>
                  </a:lnTo>
                  <a:lnTo>
                    <a:pt x="557149" y="49530"/>
                  </a:lnTo>
                  <a:lnTo>
                    <a:pt x="562356" y="51181"/>
                  </a:lnTo>
                  <a:lnTo>
                    <a:pt x="567690" y="52705"/>
                  </a:lnTo>
                  <a:lnTo>
                    <a:pt x="592582" y="83185"/>
                  </a:lnTo>
                  <a:lnTo>
                    <a:pt x="599262" y="123215"/>
                  </a:lnTo>
                  <a:lnTo>
                    <a:pt x="599948" y="157772"/>
                  </a:lnTo>
                  <a:lnTo>
                    <a:pt x="599948" y="37045"/>
                  </a:lnTo>
                  <a:lnTo>
                    <a:pt x="558774" y="23114"/>
                  </a:lnTo>
                  <a:lnTo>
                    <a:pt x="546608" y="22606"/>
                  </a:lnTo>
                  <a:lnTo>
                    <a:pt x="533882" y="23164"/>
                  </a:lnTo>
                  <a:lnTo>
                    <a:pt x="493331" y="36576"/>
                  </a:lnTo>
                  <a:lnTo>
                    <a:pt x="467474" y="65697"/>
                  </a:lnTo>
                  <a:lnTo>
                    <a:pt x="454393" y="108318"/>
                  </a:lnTo>
                  <a:lnTo>
                    <a:pt x="451624" y="148082"/>
                  </a:lnTo>
                  <a:lnTo>
                    <a:pt x="451891" y="161505"/>
                  </a:lnTo>
                  <a:lnTo>
                    <a:pt x="456057" y="199758"/>
                  </a:lnTo>
                  <a:lnTo>
                    <a:pt x="471043" y="238455"/>
                  </a:lnTo>
                  <a:lnTo>
                    <a:pt x="507923" y="265811"/>
                  </a:lnTo>
                  <a:lnTo>
                    <a:pt x="541274" y="270357"/>
                  </a:lnTo>
                  <a:lnTo>
                    <a:pt x="554062" y="269798"/>
                  </a:lnTo>
                  <a:lnTo>
                    <a:pt x="594715" y="256362"/>
                  </a:lnTo>
                  <a:lnTo>
                    <a:pt x="608863" y="244132"/>
                  </a:lnTo>
                  <a:lnTo>
                    <a:pt x="609384" y="243624"/>
                  </a:lnTo>
                  <a:lnTo>
                    <a:pt x="628764" y="207556"/>
                  </a:lnTo>
                  <a:lnTo>
                    <a:pt x="636104" y="159473"/>
                  </a:lnTo>
                  <a:lnTo>
                    <a:pt x="636346" y="148082"/>
                  </a:lnTo>
                  <a:close/>
                </a:path>
                <a:path w="9084944" h="387350">
                  <a:moveTo>
                    <a:pt x="840740" y="248869"/>
                  </a:moveTo>
                  <a:lnTo>
                    <a:pt x="840359" y="247205"/>
                  </a:lnTo>
                  <a:lnTo>
                    <a:pt x="840105" y="245529"/>
                  </a:lnTo>
                  <a:lnTo>
                    <a:pt x="839470" y="244132"/>
                  </a:lnTo>
                  <a:lnTo>
                    <a:pt x="837946" y="241896"/>
                  </a:lnTo>
                  <a:lnTo>
                    <a:pt x="837057" y="241058"/>
                  </a:lnTo>
                  <a:lnTo>
                    <a:pt x="835025" y="239941"/>
                  </a:lnTo>
                  <a:lnTo>
                    <a:pt x="834009" y="239661"/>
                  </a:lnTo>
                  <a:lnTo>
                    <a:pt x="716661" y="239661"/>
                  </a:lnTo>
                  <a:lnTo>
                    <a:pt x="769823" y="189560"/>
                  </a:lnTo>
                  <a:lnTo>
                    <a:pt x="802182" y="154381"/>
                  </a:lnTo>
                  <a:lnTo>
                    <a:pt x="822921" y="119989"/>
                  </a:lnTo>
                  <a:lnTo>
                    <a:pt x="828675" y="92710"/>
                  </a:lnTo>
                  <a:lnTo>
                    <a:pt x="828675" y="76454"/>
                  </a:lnTo>
                  <a:lnTo>
                    <a:pt x="827151" y="68453"/>
                  </a:lnTo>
                  <a:lnTo>
                    <a:pt x="823163" y="58928"/>
                  </a:lnTo>
                  <a:lnTo>
                    <a:pt x="820801" y="53340"/>
                  </a:lnTo>
                  <a:lnTo>
                    <a:pt x="818934" y="50800"/>
                  </a:lnTo>
                  <a:lnTo>
                    <a:pt x="815975" y="46736"/>
                  </a:lnTo>
                  <a:lnTo>
                    <a:pt x="777862" y="25349"/>
                  </a:lnTo>
                  <a:lnTo>
                    <a:pt x="751459" y="22606"/>
                  </a:lnTo>
                  <a:lnTo>
                    <a:pt x="743331" y="22606"/>
                  </a:lnTo>
                  <a:lnTo>
                    <a:pt x="701929" y="32512"/>
                  </a:lnTo>
                  <a:lnTo>
                    <a:pt x="679577" y="48260"/>
                  </a:lnTo>
                  <a:lnTo>
                    <a:pt x="679196" y="49276"/>
                  </a:lnTo>
                  <a:lnTo>
                    <a:pt x="678942" y="50419"/>
                  </a:lnTo>
                  <a:lnTo>
                    <a:pt x="678688" y="53086"/>
                  </a:lnTo>
                  <a:lnTo>
                    <a:pt x="678561" y="59182"/>
                  </a:lnTo>
                  <a:lnTo>
                    <a:pt x="678815" y="61468"/>
                  </a:lnTo>
                  <a:lnTo>
                    <a:pt x="683768" y="70993"/>
                  </a:lnTo>
                  <a:lnTo>
                    <a:pt x="686435" y="70993"/>
                  </a:lnTo>
                  <a:lnTo>
                    <a:pt x="689102" y="69850"/>
                  </a:lnTo>
                  <a:lnTo>
                    <a:pt x="692531" y="67818"/>
                  </a:lnTo>
                  <a:lnTo>
                    <a:pt x="696087" y="65659"/>
                  </a:lnTo>
                  <a:lnTo>
                    <a:pt x="700405" y="63373"/>
                  </a:lnTo>
                  <a:lnTo>
                    <a:pt x="738378" y="50800"/>
                  </a:lnTo>
                  <a:lnTo>
                    <a:pt x="754380" y="50800"/>
                  </a:lnTo>
                  <a:lnTo>
                    <a:pt x="787400" y="70358"/>
                  </a:lnTo>
                  <a:lnTo>
                    <a:pt x="792353" y="84963"/>
                  </a:lnTo>
                  <a:lnTo>
                    <a:pt x="792353" y="95631"/>
                  </a:lnTo>
                  <a:lnTo>
                    <a:pt x="779132" y="133400"/>
                  </a:lnTo>
                  <a:lnTo>
                    <a:pt x="752246" y="166865"/>
                  </a:lnTo>
                  <a:lnTo>
                    <a:pt x="682117" y="232600"/>
                  </a:lnTo>
                  <a:lnTo>
                    <a:pt x="680466" y="234213"/>
                  </a:lnTo>
                  <a:lnTo>
                    <a:pt x="679069" y="235724"/>
                  </a:lnTo>
                  <a:lnTo>
                    <a:pt x="678053" y="237159"/>
                  </a:lnTo>
                  <a:lnTo>
                    <a:pt x="676910" y="238582"/>
                  </a:lnTo>
                  <a:lnTo>
                    <a:pt x="676021" y="240004"/>
                  </a:lnTo>
                  <a:lnTo>
                    <a:pt x="675386" y="241427"/>
                  </a:lnTo>
                  <a:lnTo>
                    <a:pt x="674624" y="242862"/>
                  </a:lnTo>
                  <a:lnTo>
                    <a:pt x="674243" y="244500"/>
                  </a:lnTo>
                  <a:lnTo>
                    <a:pt x="673735" y="248221"/>
                  </a:lnTo>
                  <a:lnTo>
                    <a:pt x="673608" y="255600"/>
                  </a:lnTo>
                  <a:lnTo>
                    <a:pt x="673862" y="257898"/>
                  </a:lnTo>
                  <a:lnTo>
                    <a:pt x="683514" y="266827"/>
                  </a:lnTo>
                  <a:lnTo>
                    <a:pt x="834263" y="266827"/>
                  </a:lnTo>
                  <a:lnTo>
                    <a:pt x="835406" y="266547"/>
                  </a:lnTo>
                  <a:lnTo>
                    <a:pt x="836422" y="265988"/>
                  </a:lnTo>
                  <a:lnTo>
                    <a:pt x="837565" y="265430"/>
                  </a:lnTo>
                  <a:lnTo>
                    <a:pt x="838327" y="264566"/>
                  </a:lnTo>
                  <a:lnTo>
                    <a:pt x="839597" y="262204"/>
                  </a:lnTo>
                  <a:lnTo>
                    <a:pt x="840105" y="260743"/>
                  </a:lnTo>
                  <a:lnTo>
                    <a:pt x="840359" y="259016"/>
                  </a:lnTo>
                  <a:lnTo>
                    <a:pt x="840740" y="257276"/>
                  </a:lnTo>
                  <a:lnTo>
                    <a:pt x="840740" y="248869"/>
                  </a:lnTo>
                  <a:close/>
                </a:path>
                <a:path w="9084944" h="387350">
                  <a:moveTo>
                    <a:pt x="1067181" y="193903"/>
                  </a:moveTo>
                  <a:lnTo>
                    <a:pt x="1066419" y="190588"/>
                  </a:lnTo>
                  <a:lnTo>
                    <a:pt x="1065022" y="188417"/>
                  </a:lnTo>
                  <a:lnTo>
                    <a:pt x="1063498" y="186245"/>
                  </a:lnTo>
                  <a:lnTo>
                    <a:pt x="1061593" y="185153"/>
                  </a:lnTo>
                  <a:lnTo>
                    <a:pt x="1029208" y="185153"/>
                  </a:lnTo>
                  <a:lnTo>
                    <a:pt x="1029208" y="53086"/>
                  </a:lnTo>
                  <a:lnTo>
                    <a:pt x="1029208" y="30353"/>
                  </a:lnTo>
                  <a:lnTo>
                    <a:pt x="1028573" y="29464"/>
                  </a:lnTo>
                  <a:lnTo>
                    <a:pt x="1026414" y="27813"/>
                  </a:lnTo>
                  <a:lnTo>
                    <a:pt x="1024763" y="27178"/>
                  </a:lnTo>
                  <a:lnTo>
                    <a:pt x="1022604" y="26670"/>
                  </a:lnTo>
                  <a:lnTo>
                    <a:pt x="1020572" y="26162"/>
                  </a:lnTo>
                  <a:lnTo>
                    <a:pt x="1017778" y="25781"/>
                  </a:lnTo>
                  <a:lnTo>
                    <a:pt x="1014349" y="25400"/>
                  </a:lnTo>
                  <a:lnTo>
                    <a:pt x="1010920" y="25146"/>
                  </a:lnTo>
                  <a:lnTo>
                    <a:pt x="1006856" y="25019"/>
                  </a:lnTo>
                  <a:lnTo>
                    <a:pt x="994410" y="25019"/>
                  </a:lnTo>
                  <a:lnTo>
                    <a:pt x="993648" y="25082"/>
                  </a:lnTo>
                  <a:lnTo>
                    <a:pt x="993648" y="53086"/>
                  </a:lnTo>
                  <a:lnTo>
                    <a:pt x="993648" y="185153"/>
                  </a:lnTo>
                  <a:lnTo>
                    <a:pt x="907288" y="185153"/>
                  </a:lnTo>
                  <a:lnTo>
                    <a:pt x="993267" y="53086"/>
                  </a:lnTo>
                  <a:lnTo>
                    <a:pt x="993648" y="53086"/>
                  </a:lnTo>
                  <a:lnTo>
                    <a:pt x="993648" y="25082"/>
                  </a:lnTo>
                  <a:lnTo>
                    <a:pt x="991235" y="25273"/>
                  </a:lnTo>
                  <a:lnTo>
                    <a:pt x="988187" y="25400"/>
                  </a:lnTo>
                  <a:lnTo>
                    <a:pt x="985647" y="25781"/>
                  </a:lnTo>
                  <a:lnTo>
                    <a:pt x="981329" y="26797"/>
                  </a:lnTo>
                  <a:lnTo>
                    <a:pt x="979678" y="27432"/>
                  </a:lnTo>
                  <a:lnTo>
                    <a:pt x="978281" y="28194"/>
                  </a:lnTo>
                  <a:lnTo>
                    <a:pt x="977011" y="28829"/>
                  </a:lnTo>
                  <a:lnTo>
                    <a:pt x="975995" y="29718"/>
                  </a:lnTo>
                  <a:lnTo>
                    <a:pt x="975233" y="30734"/>
                  </a:lnTo>
                  <a:lnTo>
                    <a:pt x="879983" y="176974"/>
                  </a:lnTo>
                  <a:lnTo>
                    <a:pt x="879094" y="178587"/>
                  </a:lnTo>
                  <a:lnTo>
                    <a:pt x="878205" y="180098"/>
                  </a:lnTo>
                  <a:lnTo>
                    <a:pt x="874979" y="193903"/>
                  </a:lnTo>
                  <a:lnTo>
                    <a:pt x="875030" y="202831"/>
                  </a:lnTo>
                  <a:lnTo>
                    <a:pt x="882650" y="211569"/>
                  </a:lnTo>
                  <a:lnTo>
                    <a:pt x="993648" y="211569"/>
                  </a:lnTo>
                  <a:lnTo>
                    <a:pt x="993648" y="263169"/>
                  </a:lnTo>
                  <a:lnTo>
                    <a:pt x="993902" y="264007"/>
                  </a:lnTo>
                  <a:lnTo>
                    <a:pt x="994918" y="265366"/>
                  </a:lnTo>
                  <a:lnTo>
                    <a:pt x="995807" y="265963"/>
                  </a:lnTo>
                  <a:lnTo>
                    <a:pt x="997204" y="266458"/>
                  </a:lnTo>
                  <a:lnTo>
                    <a:pt x="998474" y="266954"/>
                  </a:lnTo>
                  <a:lnTo>
                    <a:pt x="1000252" y="267322"/>
                  </a:lnTo>
                  <a:lnTo>
                    <a:pt x="1004824" y="267817"/>
                  </a:lnTo>
                  <a:lnTo>
                    <a:pt x="1007745" y="267944"/>
                  </a:lnTo>
                  <a:lnTo>
                    <a:pt x="1014603" y="267944"/>
                  </a:lnTo>
                  <a:lnTo>
                    <a:pt x="1029208" y="263169"/>
                  </a:lnTo>
                  <a:lnTo>
                    <a:pt x="1029208" y="211569"/>
                  </a:lnTo>
                  <a:lnTo>
                    <a:pt x="1061847" y="211569"/>
                  </a:lnTo>
                  <a:lnTo>
                    <a:pt x="1063752" y="210400"/>
                  </a:lnTo>
                  <a:lnTo>
                    <a:pt x="1065174" y="207975"/>
                  </a:lnTo>
                  <a:lnTo>
                    <a:pt x="1066419" y="205676"/>
                  </a:lnTo>
                  <a:lnTo>
                    <a:pt x="1067092" y="202831"/>
                  </a:lnTo>
                  <a:lnTo>
                    <a:pt x="1067181" y="193903"/>
                  </a:lnTo>
                  <a:close/>
                </a:path>
                <a:path w="9084944" h="387350">
                  <a:moveTo>
                    <a:pt x="8852408" y="378955"/>
                  </a:moveTo>
                  <a:lnTo>
                    <a:pt x="8729447" y="243967"/>
                  </a:lnTo>
                  <a:lnTo>
                    <a:pt x="8725535" y="239763"/>
                  </a:lnTo>
                  <a:lnTo>
                    <a:pt x="8837549" y="131699"/>
                  </a:lnTo>
                  <a:lnTo>
                    <a:pt x="8845677" y="120523"/>
                  </a:lnTo>
                  <a:lnTo>
                    <a:pt x="8845626" y="117602"/>
                  </a:lnTo>
                  <a:lnTo>
                    <a:pt x="8845296" y="116713"/>
                  </a:lnTo>
                  <a:lnTo>
                    <a:pt x="8844661" y="115951"/>
                  </a:lnTo>
                  <a:lnTo>
                    <a:pt x="8844153" y="115062"/>
                  </a:lnTo>
                  <a:lnTo>
                    <a:pt x="8828278" y="111887"/>
                  </a:lnTo>
                  <a:lnTo>
                    <a:pt x="8819134" y="111887"/>
                  </a:lnTo>
                  <a:lnTo>
                    <a:pt x="8815451" y="112014"/>
                  </a:lnTo>
                  <a:lnTo>
                    <a:pt x="8812530" y="112395"/>
                  </a:lnTo>
                  <a:lnTo>
                    <a:pt x="8809736" y="112649"/>
                  </a:lnTo>
                  <a:lnTo>
                    <a:pt x="8807323" y="113030"/>
                  </a:lnTo>
                  <a:lnTo>
                    <a:pt x="8803259" y="114046"/>
                  </a:lnTo>
                  <a:lnTo>
                    <a:pt x="8801608" y="114681"/>
                  </a:lnTo>
                  <a:lnTo>
                    <a:pt x="8800211" y="115570"/>
                  </a:lnTo>
                  <a:lnTo>
                    <a:pt x="8798814" y="116332"/>
                  </a:lnTo>
                  <a:lnTo>
                    <a:pt x="8797544" y="117348"/>
                  </a:lnTo>
                  <a:lnTo>
                    <a:pt x="8796528" y="118618"/>
                  </a:lnTo>
                  <a:lnTo>
                    <a:pt x="8676894" y="239763"/>
                  </a:lnTo>
                  <a:lnTo>
                    <a:pt x="8676830" y="117348"/>
                  </a:lnTo>
                  <a:lnTo>
                    <a:pt x="8658860" y="111887"/>
                  </a:lnTo>
                  <a:lnTo>
                    <a:pt x="8650351" y="111887"/>
                  </a:lnTo>
                  <a:lnTo>
                    <a:pt x="8632165" y="381622"/>
                  </a:lnTo>
                  <a:lnTo>
                    <a:pt x="8632317" y="382155"/>
                  </a:lnTo>
                  <a:lnTo>
                    <a:pt x="8633079" y="383070"/>
                  </a:lnTo>
                  <a:lnTo>
                    <a:pt x="8633714" y="383971"/>
                  </a:lnTo>
                  <a:lnTo>
                    <a:pt x="8634984" y="384683"/>
                  </a:lnTo>
                  <a:lnTo>
                    <a:pt x="8636762" y="385165"/>
                  </a:lnTo>
                  <a:lnTo>
                    <a:pt x="8638413" y="385660"/>
                  </a:lnTo>
                  <a:lnTo>
                    <a:pt x="8640826" y="386080"/>
                  </a:lnTo>
                  <a:lnTo>
                    <a:pt x="8646668" y="386791"/>
                  </a:lnTo>
                  <a:lnTo>
                    <a:pt x="8650351" y="386956"/>
                  </a:lnTo>
                  <a:lnTo>
                    <a:pt x="8658860" y="386956"/>
                  </a:lnTo>
                  <a:lnTo>
                    <a:pt x="8662416" y="386791"/>
                  </a:lnTo>
                  <a:lnTo>
                    <a:pt x="8668131" y="386080"/>
                  </a:lnTo>
                  <a:lnTo>
                    <a:pt x="8670544" y="385660"/>
                  </a:lnTo>
                  <a:lnTo>
                    <a:pt x="8672284" y="385140"/>
                  </a:lnTo>
                  <a:lnTo>
                    <a:pt x="8673973" y="384683"/>
                  </a:lnTo>
                  <a:lnTo>
                    <a:pt x="8675243" y="383971"/>
                  </a:lnTo>
                  <a:lnTo>
                    <a:pt x="8675878" y="383070"/>
                  </a:lnTo>
                  <a:lnTo>
                    <a:pt x="8676640" y="382155"/>
                  </a:lnTo>
                  <a:lnTo>
                    <a:pt x="8676780" y="381622"/>
                  </a:lnTo>
                  <a:lnTo>
                    <a:pt x="8676894" y="243967"/>
                  </a:lnTo>
                  <a:lnTo>
                    <a:pt x="8802497" y="381622"/>
                  </a:lnTo>
                  <a:lnTo>
                    <a:pt x="8823325" y="386956"/>
                  </a:lnTo>
                  <a:lnTo>
                    <a:pt x="8834120" y="386956"/>
                  </a:lnTo>
                  <a:lnTo>
                    <a:pt x="8852332" y="381203"/>
                  </a:lnTo>
                  <a:lnTo>
                    <a:pt x="8852408" y="378955"/>
                  </a:lnTo>
                  <a:close/>
                </a:path>
                <a:path w="9084944" h="387350">
                  <a:moveTo>
                    <a:pt x="9084437" y="364705"/>
                  </a:moveTo>
                  <a:lnTo>
                    <a:pt x="9077071" y="354317"/>
                  </a:lnTo>
                  <a:lnTo>
                    <a:pt x="8954262" y="354317"/>
                  </a:lnTo>
                  <a:lnTo>
                    <a:pt x="8954262" y="117602"/>
                  </a:lnTo>
                  <a:lnTo>
                    <a:pt x="8936228" y="111887"/>
                  </a:lnTo>
                  <a:lnTo>
                    <a:pt x="8927719" y="111887"/>
                  </a:lnTo>
                  <a:lnTo>
                    <a:pt x="8909431" y="117602"/>
                  </a:lnTo>
                  <a:lnTo>
                    <a:pt x="8909431" y="376428"/>
                  </a:lnTo>
                  <a:lnTo>
                    <a:pt x="8911209" y="380263"/>
                  </a:lnTo>
                  <a:lnTo>
                    <a:pt x="8918321" y="384606"/>
                  </a:lnTo>
                  <a:lnTo>
                    <a:pt x="8922131" y="385699"/>
                  </a:lnTo>
                  <a:lnTo>
                    <a:pt x="9077071" y="385699"/>
                  </a:lnTo>
                  <a:lnTo>
                    <a:pt x="9084437" y="375069"/>
                  </a:lnTo>
                  <a:lnTo>
                    <a:pt x="9084437" y="364705"/>
                  </a:lnTo>
                  <a:close/>
                </a:path>
              </a:pathLst>
            </a:custGeom>
            <a:solidFill>
              <a:srgbClr val="1F6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28902" y="8963532"/>
              <a:ext cx="2524125" cy="280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39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3503" y="8653271"/>
              <a:ext cx="5269992" cy="12009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7158" y="1964689"/>
              <a:ext cx="6806565" cy="745490"/>
            </a:xfrm>
            <a:custGeom>
              <a:avLst/>
              <a:gdLst/>
              <a:ahLst/>
              <a:cxnLst/>
              <a:rect l="l" t="t" r="r" b="b"/>
              <a:pathLst>
                <a:path w="6806565" h="745489">
                  <a:moveTo>
                    <a:pt x="689152" y="56794"/>
                  </a:moveTo>
                  <a:lnTo>
                    <a:pt x="682294" y="16764"/>
                  </a:lnTo>
                  <a:lnTo>
                    <a:pt x="666292" y="3429"/>
                  </a:lnTo>
                  <a:lnTo>
                    <a:pt x="22415" y="3429"/>
                  </a:lnTo>
                  <a:lnTo>
                    <a:pt x="1638" y="35941"/>
                  </a:lnTo>
                  <a:lnTo>
                    <a:pt x="0" y="56794"/>
                  </a:lnTo>
                  <a:lnTo>
                    <a:pt x="0" y="73012"/>
                  </a:lnTo>
                  <a:lnTo>
                    <a:pt x="6858" y="112141"/>
                  </a:lnTo>
                  <a:lnTo>
                    <a:pt x="22415" y="126111"/>
                  </a:lnTo>
                  <a:lnTo>
                    <a:pt x="252653" y="126111"/>
                  </a:lnTo>
                  <a:lnTo>
                    <a:pt x="252653" y="725170"/>
                  </a:lnTo>
                  <a:lnTo>
                    <a:pt x="254177" y="728599"/>
                  </a:lnTo>
                  <a:lnTo>
                    <a:pt x="257225" y="731647"/>
                  </a:lnTo>
                  <a:lnTo>
                    <a:pt x="260146" y="734695"/>
                  </a:lnTo>
                  <a:lnTo>
                    <a:pt x="300405" y="743585"/>
                  </a:lnTo>
                  <a:lnTo>
                    <a:pt x="344601" y="745363"/>
                  </a:lnTo>
                  <a:lnTo>
                    <a:pt x="357289" y="745248"/>
                  </a:lnTo>
                  <a:lnTo>
                    <a:pt x="397192" y="742683"/>
                  </a:lnTo>
                  <a:lnTo>
                    <a:pt x="435025" y="728599"/>
                  </a:lnTo>
                  <a:lnTo>
                    <a:pt x="436549" y="725170"/>
                  </a:lnTo>
                  <a:lnTo>
                    <a:pt x="436549" y="126111"/>
                  </a:lnTo>
                  <a:lnTo>
                    <a:pt x="666292" y="126111"/>
                  </a:lnTo>
                  <a:lnTo>
                    <a:pt x="670102" y="124968"/>
                  </a:lnTo>
                  <a:lnTo>
                    <a:pt x="673531" y="122682"/>
                  </a:lnTo>
                  <a:lnTo>
                    <a:pt x="677087" y="120396"/>
                  </a:lnTo>
                  <a:lnTo>
                    <a:pt x="688809" y="80365"/>
                  </a:lnTo>
                  <a:lnTo>
                    <a:pt x="689152" y="73012"/>
                  </a:lnTo>
                  <a:lnTo>
                    <a:pt x="689152" y="56794"/>
                  </a:lnTo>
                  <a:close/>
                </a:path>
                <a:path w="6806565" h="745489">
                  <a:moveTo>
                    <a:pt x="1329258" y="675208"/>
                  </a:moveTo>
                  <a:lnTo>
                    <a:pt x="1322501" y="637540"/>
                  </a:lnTo>
                  <a:lnTo>
                    <a:pt x="1313738" y="627507"/>
                  </a:lnTo>
                  <a:lnTo>
                    <a:pt x="1310309" y="625348"/>
                  </a:lnTo>
                  <a:lnTo>
                    <a:pt x="1306372" y="624332"/>
                  </a:lnTo>
                  <a:lnTo>
                    <a:pt x="977823" y="624332"/>
                  </a:lnTo>
                  <a:lnTo>
                    <a:pt x="977823" y="416052"/>
                  </a:lnTo>
                  <a:lnTo>
                    <a:pt x="1254175" y="416052"/>
                  </a:lnTo>
                  <a:lnTo>
                    <a:pt x="1257985" y="415036"/>
                  </a:lnTo>
                  <a:lnTo>
                    <a:pt x="1261541" y="413131"/>
                  </a:lnTo>
                  <a:lnTo>
                    <a:pt x="1264970" y="411226"/>
                  </a:lnTo>
                  <a:lnTo>
                    <a:pt x="1267891" y="408178"/>
                  </a:lnTo>
                  <a:lnTo>
                    <a:pt x="1270177" y="403733"/>
                  </a:lnTo>
                  <a:lnTo>
                    <a:pt x="1272590" y="399415"/>
                  </a:lnTo>
                  <a:lnTo>
                    <a:pt x="1277061" y="366839"/>
                  </a:lnTo>
                  <a:lnTo>
                    <a:pt x="1277061" y="351269"/>
                  </a:lnTo>
                  <a:lnTo>
                    <a:pt x="1270177" y="314198"/>
                  </a:lnTo>
                  <a:lnTo>
                    <a:pt x="1267891" y="309753"/>
                  </a:lnTo>
                  <a:lnTo>
                    <a:pt x="1264970" y="306578"/>
                  </a:lnTo>
                  <a:lnTo>
                    <a:pt x="1261541" y="304419"/>
                  </a:lnTo>
                  <a:lnTo>
                    <a:pt x="1257985" y="302387"/>
                  </a:lnTo>
                  <a:lnTo>
                    <a:pt x="1254175" y="301371"/>
                  </a:lnTo>
                  <a:lnTo>
                    <a:pt x="977823" y="301371"/>
                  </a:lnTo>
                  <a:lnTo>
                    <a:pt x="977823" y="120904"/>
                  </a:lnTo>
                  <a:lnTo>
                    <a:pt x="1303705" y="120904"/>
                  </a:lnTo>
                  <a:lnTo>
                    <a:pt x="1307388" y="119888"/>
                  </a:lnTo>
                  <a:lnTo>
                    <a:pt x="1324902" y="83959"/>
                  </a:lnTo>
                  <a:lnTo>
                    <a:pt x="1325803" y="70434"/>
                  </a:lnTo>
                  <a:lnTo>
                    <a:pt x="1325803" y="54546"/>
                  </a:lnTo>
                  <a:lnTo>
                    <a:pt x="1318945" y="16256"/>
                  </a:lnTo>
                  <a:lnTo>
                    <a:pt x="1316659" y="11430"/>
                  </a:lnTo>
                  <a:lnTo>
                    <a:pt x="1313865" y="8128"/>
                  </a:lnTo>
                  <a:lnTo>
                    <a:pt x="1310500" y="6197"/>
                  </a:lnTo>
                  <a:lnTo>
                    <a:pt x="1307388" y="4318"/>
                  </a:lnTo>
                  <a:lnTo>
                    <a:pt x="1303705" y="3429"/>
                  </a:lnTo>
                  <a:lnTo>
                    <a:pt x="849680" y="3429"/>
                  </a:lnTo>
                  <a:lnTo>
                    <a:pt x="810945" y="14478"/>
                  </a:lnTo>
                  <a:lnTo>
                    <a:pt x="795324" y="50800"/>
                  </a:lnTo>
                  <a:lnTo>
                    <a:pt x="795324" y="694563"/>
                  </a:lnTo>
                  <a:lnTo>
                    <a:pt x="810945" y="730758"/>
                  </a:lnTo>
                  <a:lnTo>
                    <a:pt x="849680" y="741934"/>
                  </a:lnTo>
                  <a:lnTo>
                    <a:pt x="1306372" y="741934"/>
                  </a:lnTo>
                  <a:lnTo>
                    <a:pt x="1310309" y="740918"/>
                  </a:lnTo>
                  <a:lnTo>
                    <a:pt x="1313738" y="738759"/>
                  </a:lnTo>
                  <a:lnTo>
                    <a:pt x="1317167" y="736727"/>
                  </a:lnTo>
                  <a:lnTo>
                    <a:pt x="1328953" y="698360"/>
                  </a:lnTo>
                  <a:lnTo>
                    <a:pt x="1329258" y="691095"/>
                  </a:lnTo>
                  <a:lnTo>
                    <a:pt x="1329258" y="675208"/>
                  </a:lnTo>
                  <a:close/>
                </a:path>
                <a:path w="6806565" h="745489">
                  <a:moveTo>
                    <a:pt x="2223439" y="726567"/>
                  </a:moveTo>
                  <a:lnTo>
                    <a:pt x="2211628" y="686054"/>
                  </a:lnTo>
                  <a:lnTo>
                    <a:pt x="2163749" y="573532"/>
                  </a:lnTo>
                  <a:lnTo>
                    <a:pt x="2114702" y="458216"/>
                  </a:lnTo>
                  <a:lnTo>
                    <a:pt x="1981200" y="144399"/>
                  </a:lnTo>
                  <a:lnTo>
                    <a:pt x="1933117" y="31369"/>
                  </a:lnTo>
                  <a:lnTo>
                    <a:pt x="1930323" y="24130"/>
                  </a:lnTo>
                  <a:lnTo>
                    <a:pt x="1926894" y="18415"/>
                  </a:lnTo>
                  <a:lnTo>
                    <a:pt x="1925370" y="16802"/>
                  </a:lnTo>
                  <a:lnTo>
                    <a:pt x="1925370" y="458216"/>
                  </a:lnTo>
                  <a:lnTo>
                    <a:pt x="1669846" y="458216"/>
                  </a:lnTo>
                  <a:lnTo>
                    <a:pt x="1797354" y="144399"/>
                  </a:lnTo>
                  <a:lnTo>
                    <a:pt x="1797989" y="144399"/>
                  </a:lnTo>
                  <a:lnTo>
                    <a:pt x="1925370" y="458216"/>
                  </a:lnTo>
                  <a:lnTo>
                    <a:pt x="1925370" y="16802"/>
                  </a:lnTo>
                  <a:lnTo>
                    <a:pt x="1887207" y="2222"/>
                  </a:lnTo>
                  <a:lnTo>
                    <a:pt x="1836991" y="190"/>
                  </a:lnTo>
                  <a:lnTo>
                    <a:pt x="1800148" y="0"/>
                  </a:lnTo>
                  <a:lnTo>
                    <a:pt x="1783207" y="50"/>
                  </a:lnTo>
                  <a:lnTo>
                    <a:pt x="1742998" y="762"/>
                  </a:lnTo>
                  <a:lnTo>
                    <a:pt x="1701088" y="6858"/>
                  </a:lnTo>
                  <a:lnTo>
                    <a:pt x="1691436" y="13970"/>
                  </a:lnTo>
                  <a:lnTo>
                    <a:pt x="1687753" y="17907"/>
                  </a:lnTo>
                  <a:lnTo>
                    <a:pt x="1403908" y="684911"/>
                  </a:lnTo>
                  <a:lnTo>
                    <a:pt x="1392097" y="724789"/>
                  </a:lnTo>
                  <a:lnTo>
                    <a:pt x="1393621" y="731012"/>
                  </a:lnTo>
                  <a:lnTo>
                    <a:pt x="1433258" y="744347"/>
                  </a:lnTo>
                  <a:lnTo>
                    <a:pt x="1473504" y="745363"/>
                  </a:lnTo>
                  <a:lnTo>
                    <a:pt x="1487741" y="745299"/>
                  </a:lnTo>
                  <a:lnTo>
                    <a:pt x="1530604" y="743534"/>
                  </a:lnTo>
                  <a:lnTo>
                    <a:pt x="1568119" y="727710"/>
                  </a:lnTo>
                  <a:lnTo>
                    <a:pt x="1572437" y="717931"/>
                  </a:lnTo>
                  <a:lnTo>
                    <a:pt x="1629460" y="573532"/>
                  </a:lnTo>
                  <a:lnTo>
                    <a:pt x="1967915" y="573532"/>
                  </a:lnTo>
                  <a:lnTo>
                    <a:pt x="2028494" y="721995"/>
                  </a:lnTo>
                  <a:lnTo>
                    <a:pt x="2030399" y="726948"/>
                  </a:lnTo>
                  <a:lnTo>
                    <a:pt x="2032685" y="730885"/>
                  </a:lnTo>
                  <a:lnTo>
                    <a:pt x="2070989" y="743978"/>
                  </a:lnTo>
                  <a:lnTo>
                    <a:pt x="2135682" y="745363"/>
                  </a:lnTo>
                  <a:lnTo>
                    <a:pt x="2151824" y="745274"/>
                  </a:lnTo>
                  <a:lnTo>
                    <a:pt x="2198319" y="742950"/>
                  </a:lnTo>
                  <a:lnTo>
                    <a:pt x="2221522" y="732536"/>
                  </a:lnTo>
                  <a:lnTo>
                    <a:pt x="2223439" y="726567"/>
                  </a:lnTo>
                  <a:close/>
                </a:path>
                <a:path w="6806565" h="745489">
                  <a:moveTo>
                    <a:pt x="3386124" y="63246"/>
                  </a:moveTo>
                  <a:lnTo>
                    <a:pt x="3374186" y="24257"/>
                  </a:lnTo>
                  <a:lnTo>
                    <a:pt x="3339020" y="5626"/>
                  </a:lnTo>
                  <a:lnTo>
                    <a:pt x="3313734" y="3429"/>
                  </a:lnTo>
                  <a:lnTo>
                    <a:pt x="3190544" y="3429"/>
                  </a:lnTo>
                  <a:lnTo>
                    <a:pt x="3145205" y="7620"/>
                  </a:lnTo>
                  <a:lnTo>
                    <a:pt x="3104502" y="27762"/>
                  </a:lnTo>
                  <a:lnTo>
                    <a:pt x="3076016" y="67424"/>
                  </a:lnTo>
                  <a:lnTo>
                    <a:pt x="3066592" y="89535"/>
                  </a:lnTo>
                  <a:lnTo>
                    <a:pt x="2864662" y="528447"/>
                  </a:lnTo>
                  <a:lnTo>
                    <a:pt x="2861868" y="528447"/>
                  </a:lnTo>
                  <a:lnTo>
                    <a:pt x="2680982" y="120396"/>
                  </a:lnTo>
                  <a:lnTo>
                    <a:pt x="2666796" y="88392"/>
                  </a:lnTo>
                  <a:lnTo>
                    <a:pt x="2662491" y="76898"/>
                  </a:lnTo>
                  <a:lnTo>
                    <a:pt x="2657792" y="66370"/>
                  </a:lnTo>
                  <a:lnTo>
                    <a:pt x="2634792" y="33489"/>
                  </a:lnTo>
                  <a:lnTo>
                    <a:pt x="2601239" y="13373"/>
                  </a:lnTo>
                  <a:lnTo>
                    <a:pt x="2554541" y="4483"/>
                  </a:lnTo>
                  <a:lnTo>
                    <a:pt x="2524810" y="3429"/>
                  </a:lnTo>
                  <a:lnTo>
                    <a:pt x="2405049" y="3429"/>
                  </a:lnTo>
                  <a:lnTo>
                    <a:pt x="2365070" y="12065"/>
                  </a:lnTo>
                  <a:lnTo>
                    <a:pt x="2337257" y="49606"/>
                  </a:lnTo>
                  <a:lnTo>
                    <a:pt x="2336088" y="63246"/>
                  </a:lnTo>
                  <a:lnTo>
                    <a:pt x="2336088" y="725170"/>
                  </a:lnTo>
                  <a:lnTo>
                    <a:pt x="2372703" y="742683"/>
                  </a:lnTo>
                  <a:lnTo>
                    <a:pt x="2422448" y="745363"/>
                  </a:lnTo>
                  <a:lnTo>
                    <a:pt x="2434729" y="745248"/>
                  </a:lnTo>
                  <a:lnTo>
                    <a:pt x="2479484" y="741654"/>
                  </a:lnTo>
                  <a:lnTo>
                    <a:pt x="2509443" y="120396"/>
                  </a:lnTo>
                  <a:lnTo>
                    <a:pt x="2510840" y="120396"/>
                  </a:lnTo>
                  <a:lnTo>
                    <a:pt x="2762935" y="720852"/>
                  </a:lnTo>
                  <a:lnTo>
                    <a:pt x="2764332" y="725043"/>
                  </a:lnTo>
                  <a:lnTo>
                    <a:pt x="2767126" y="728599"/>
                  </a:lnTo>
                  <a:lnTo>
                    <a:pt x="2807881" y="743115"/>
                  </a:lnTo>
                  <a:lnTo>
                    <a:pt x="2856280" y="745363"/>
                  </a:lnTo>
                  <a:lnTo>
                    <a:pt x="2867660" y="745324"/>
                  </a:lnTo>
                  <a:lnTo>
                    <a:pt x="2911906" y="743165"/>
                  </a:lnTo>
                  <a:lnTo>
                    <a:pt x="2941243" y="733044"/>
                  </a:lnTo>
                  <a:lnTo>
                    <a:pt x="2945434" y="729869"/>
                  </a:lnTo>
                  <a:lnTo>
                    <a:pt x="2948355" y="725805"/>
                  </a:lnTo>
                  <a:lnTo>
                    <a:pt x="2950260" y="720852"/>
                  </a:lnTo>
                  <a:lnTo>
                    <a:pt x="3033928" y="528447"/>
                  </a:lnTo>
                  <a:lnTo>
                    <a:pt x="3211372" y="120396"/>
                  </a:lnTo>
                  <a:lnTo>
                    <a:pt x="3212769" y="120396"/>
                  </a:lnTo>
                  <a:lnTo>
                    <a:pt x="3212769" y="725170"/>
                  </a:lnTo>
                  <a:lnTo>
                    <a:pt x="3214166" y="728599"/>
                  </a:lnTo>
                  <a:lnTo>
                    <a:pt x="3257346" y="743585"/>
                  </a:lnTo>
                  <a:lnTo>
                    <a:pt x="3299129" y="745363"/>
                  </a:lnTo>
                  <a:lnTo>
                    <a:pt x="3311436" y="745248"/>
                  </a:lnTo>
                  <a:lnTo>
                    <a:pt x="3349498" y="742683"/>
                  </a:lnTo>
                  <a:lnTo>
                    <a:pt x="3386124" y="725170"/>
                  </a:lnTo>
                  <a:lnTo>
                    <a:pt x="3386124" y="120396"/>
                  </a:lnTo>
                  <a:lnTo>
                    <a:pt x="3386124" y="63246"/>
                  </a:lnTo>
                  <a:close/>
                </a:path>
                <a:path w="6806565" h="745489">
                  <a:moveTo>
                    <a:pt x="4409897" y="670966"/>
                  </a:moveTo>
                  <a:lnTo>
                    <a:pt x="4403141" y="631444"/>
                  </a:lnTo>
                  <a:lnTo>
                    <a:pt x="4386885" y="618109"/>
                  </a:lnTo>
                  <a:lnTo>
                    <a:pt x="4098848" y="618109"/>
                  </a:lnTo>
                  <a:lnTo>
                    <a:pt x="4098848" y="20066"/>
                  </a:lnTo>
                  <a:lnTo>
                    <a:pt x="4059707" y="2590"/>
                  </a:lnTo>
                  <a:lnTo>
                    <a:pt x="4019829" y="101"/>
                  </a:lnTo>
                  <a:lnTo>
                    <a:pt x="4006900" y="0"/>
                  </a:lnTo>
                  <a:lnTo>
                    <a:pt x="3994200" y="101"/>
                  </a:lnTo>
                  <a:lnTo>
                    <a:pt x="3954221" y="2590"/>
                  </a:lnTo>
                  <a:lnTo>
                    <a:pt x="3916476" y="16637"/>
                  </a:lnTo>
                  <a:lnTo>
                    <a:pt x="3914952" y="20066"/>
                  </a:lnTo>
                  <a:lnTo>
                    <a:pt x="3914978" y="694956"/>
                  </a:lnTo>
                  <a:lnTo>
                    <a:pt x="3930573" y="730758"/>
                  </a:lnTo>
                  <a:lnTo>
                    <a:pt x="3969308" y="741934"/>
                  </a:lnTo>
                  <a:lnTo>
                    <a:pt x="4386885" y="741934"/>
                  </a:lnTo>
                  <a:lnTo>
                    <a:pt x="4408348" y="708025"/>
                  </a:lnTo>
                  <a:lnTo>
                    <a:pt x="4409897" y="687425"/>
                  </a:lnTo>
                  <a:lnTo>
                    <a:pt x="4409897" y="670966"/>
                  </a:lnTo>
                  <a:close/>
                </a:path>
                <a:path w="6806565" h="745489">
                  <a:moveTo>
                    <a:pt x="5050866" y="675208"/>
                  </a:moveTo>
                  <a:lnTo>
                    <a:pt x="5044110" y="637540"/>
                  </a:lnTo>
                  <a:lnTo>
                    <a:pt x="5035347" y="627507"/>
                  </a:lnTo>
                  <a:lnTo>
                    <a:pt x="5031918" y="625348"/>
                  </a:lnTo>
                  <a:lnTo>
                    <a:pt x="5027981" y="624332"/>
                  </a:lnTo>
                  <a:lnTo>
                    <a:pt x="4699432" y="624332"/>
                  </a:lnTo>
                  <a:lnTo>
                    <a:pt x="4699432" y="416052"/>
                  </a:lnTo>
                  <a:lnTo>
                    <a:pt x="4975784" y="416052"/>
                  </a:lnTo>
                  <a:lnTo>
                    <a:pt x="4979594" y="415036"/>
                  </a:lnTo>
                  <a:lnTo>
                    <a:pt x="4983150" y="413131"/>
                  </a:lnTo>
                  <a:lnTo>
                    <a:pt x="4986579" y="411226"/>
                  </a:lnTo>
                  <a:lnTo>
                    <a:pt x="4989500" y="408178"/>
                  </a:lnTo>
                  <a:lnTo>
                    <a:pt x="4991786" y="403733"/>
                  </a:lnTo>
                  <a:lnTo>
                    <a:pt x="4994199" y="399415"/>
                  </a:lnTo>
                  <a:lnTo>
                    <a:pt x="4998669" y="366839"/>
                  </a:lnTo>
                  <a:lnTo>
                    <a:pt x="4998669" y="351269"/>
                  </a:lnTo>
                  <a:lnTo>
                    <a:pt x="4991786" y="314198"/>
                  </a:lnTo>
                  <a:lnTo>
                    <a:pt x="4989500" y="309753"/>
                  </a:lnTo>
                  <a:lnTo>
                    <a:pt x="4986579" y="306578"/>
                  </a:lnTo>
                  <a:lnTo>
                    <a:pt x="4983150" y="304419"/>
                  </a:lnTo>
                  <a:lnTo>
                    <a:pt x="4979594" y="302387"/>
                  </a:lnTo>
                  <a:lnTo>
                    <a:pt x="4975784" y="301371"/>
                  </a:lnTo>
                  <a:lnTo>
                    <a:pt x="4699432" y="301371"/>
                  </a:lnTo>
                  <a:lnTo>
                    <a:pt x="4699432" y="120904"/>
                  </a:lnTo>
                  <a:lnTo>
                    <a:pt x="5025314" y="120904"/>
                  </a:lnTo>
                  <a:lnTo>
                    <a:pt x="5028997" y="119888"/>
                  </a:lnTo>
                  <a:lnTo>
                    <a:pt x="5046510" y="83959"/>
                  </a:lnTo>
                  <a:lnTo>
                    <a:pt x="5047412" y="70434"/>
                  </a:lnTo>
                  <a:lnTo>
                    <a:pt x="5047412" y="54546"/>
                  </a:lnTo>
                  <a:lnTo>
                    <a:pt x="5040554" y="16256"/>
                  </a:lnTo>
                  <a:lnTo>
                    <a:pt x="5038268" y="11430"/>
                  </a:lnTo>
                  <a:lnTo>
                    <a:pt x="5035474" y="8128"/>
                  </a:lnTo>
                  <a:lnTo>
                    <a:pt x="5032108" y="6197"/>
                  </a:lnTo>
                  <a:lnTo>
                    <a:pt x="5028997" y="4318"/>
                  </a:lnTo>
                  <a:lnTo>
                    <a:pt x="5025314" y="3429"/>
                  </a:lnTo>
                  <a:lnTo>
                    <a:pt x="4571289" y="3429"/>
                  </a:lnTo>
                  <a:lnTo>
                    <a:pt x="4532554" y="14478"/>
                  </a:lnTo>
                  <a:lnTo>
                    <a:pt x="4516933" y="50800"/>
                  </a:lnTo>
                  <a:lnTo>
                    <a:pt x="4516933" y="694563"/>
                  </a:lnTo>
                  <a:lnTo>
                    <a:pt x="4532554" y="730758"/>
                  </a:lnTo>
                  <a:lnTo>
                    <a:pt x="4571289" y="741934"/>
                  </a:lnTo>
                  <a:lnTo>
                    <a:pt x="5027981" y="741934"/>
                  </a:lnTo>
                  <a:lnTo>
                    <a:pt x="5031918" y="740918"/>
                  </a:lnTo>
                  <a:lnTo>
                    <a:pt x="5035347" y="738759"/>
                  </a:lnTo>
                  <a:lnTo>
                    <a:pt x="5038776" y="736727"/>
                  </a:lnTo>
                  <a:lnTo>
                    <a:pt x="5050561" y="698360"/>
                  </a:lnTo>
                  <a:lnTo>
                    <a:pt x="5050866" y="691095"/>
                  </a:lnTo>
                  <a:lnTo>
                    <a:pt x="5050866" y="675208"/>
                  </a:lnTo>
                  <a:close/>
                </a:path>
                <a:path w="6806565" h="745489">
                  <a:moveTo>
                    <a:pt x="5945048" y="726567"/>
                  </a:moveTo>
                  <a:lnTo>
                    <a:pt x="5933237" y="686054"/>
                  </a:lnTo>
                  <a:lnTo>
                    <a:pt x="5885358" y="573532"/>
                  </a:lnTo>
                  <a:lnTo>
                    <a:pt x="5836310" y="458216"/>
                  </a:lnTo>
                  <a:lnTo>
                    <a:pt x="5702808" y="144399"/>
                  </a:lnTo>
                  <a:lnTo>
                    <a:pt x="5654726" y="31369"/>
                  </a:lnTo>
                  <a:lnTo>
                    <a:pt x="5651932" y="24130"/>
                  </a:lnTo>
                  <a:lnTo>
                    <a:pt x="5648503" y="18415"/>
                  </a:lnTo>
                  <a:lnTo>
                    <a:pt x="5646979" y="16802"/>
                  </a:lnTo>
                  <a:lnTo>
                    <a:pt x="5646979" y="458216"/>
                  </a:lnTo>
                  <a:lnTo>
                    <a:pt x="5391455" y="458216"/>
                  </a:lnTo>
                  <a:lnTo>
                    <a:pt x="5518963" y="144399"/>
                  </a:lnTo>
                  <a:lnTo>
                    <a:pt x="5519598" y="144399"/>
                  </a:lnTo>
                  <a:lnTo>
                    <a:pt x="5646979" y="458216"/>
                  </a:lnTo>
                  <a:lnTo>
                    <a:pt x="5646979" y="16802"/>
                  </a:lnTo>
                  <a:lnTo>
                    <a:pt x="5608802" y="2222"/>
                  </a:lnTo>
                  <a:lnTo>
                    <a:pt x="5558599" y="190"/>
                  </a:lnTo>
                  <a:lnTo>
                    <a:pt x="5521757" y="0"/>
                  </a:lnTo>
                  <a:lnTo>
                    <a:pt x="5504815" y="50"/>
                  </a:lnTo>
                  <a:lnTo>
                    <a:pt x="5464607" y="762"/>
                  </a:lnTo>
                  <a:lnTo>
                    <a:pt x="5422697" y="6858"/>
                  </a:lnTo>
                  <a:lnTo>
                    <a:pt x="5413045" y="13970"/>
                  </a:lnTo>
                  <a:lnTo>
                    <a:pt x="5409362" y="17907"/>
                  </a:lnTo>
                  <a:lnTo>
                    <a:pt x="5125517" y="684911"/>
                  </a:lnTo>
                  <a:lnTo>
                    <a:pt x="5113706" y="724789"/>
                  </a:lnTo>
                  <a:lnTo>
                    <a:pt x="5115230" y="731012"/>
                  </a:lnTo>
                  <a:lnTo>
                    <a:pt x="5154866" y="744347"/>
                  </a:lnTo>
                  <a:lnTo>
                    <a:pt x="5195113" y="745363"/>
                  </a:lnTo>
                  <a:lnTo>
                    <a:pt x="5209349" y="745299"/>
                  </a:lnTo>
                  <a:lnTo>
                    <a:pt x="5252212" y="743534"/>
                  </a:lnTo>
                  <a:lnTo>
                    <a:pt x="5289728" y="727710"/>
                  </a:lnTo>
                  <a:lnTo>
                    <a:pt x="5294046" y="717931"/>
                  </a:lnTo>
                  <a:lnTo>
                    <a:pt x="5351069" y="573532"/>
                  </a:lnTo>
                  <a:lnTo>
                    <a:pt x="5689524" y="573532"/>
                  </a:lnTo>
                  <a:lnTo>
                    <a:pt x="5750103" y="721995"/>
                  </a:lnTo>
                  <a:lnTo>
                    <a:pt x="5752008" y="726948"/>
                  </a:lnTo>
                  <a:lnTo>
                    <a:pt x="5754294" y="730885"/>
                  </a:lnTo>
                  <a:lnTo>
                    <a:pt x="5792597" y="743978"/>
                  </a:lnTo>
                  <a:lnTo>
                    <a:pt x="5857291" y="745363"/>
                  </a:lnTo>
                  <a:lnTo>
                    <a:pt x="5873432" y="745274"/>
                  </a:lnTo>
                  <a:lnTo>
                    <a:pt x="5919927" y="742950"/>
                  </a:lnTo>
                  <a:lnTo>
                    <a:pt x="5943143" y="732536"/>
                  </a:lnTo>
                  <a:lnTo>
                    <a:pt x="5945048" y="726567"/>
                  </a:lnTo>
                  <a:close/>
                </a:path>
                <a:path w="6806565" h="745489">
                  <a:moveTo>
                    <a:pt x="6806235" y="361823"/>
                  </a:moveTo>
                  <a:lnTo>
                    <a:pt x="6804368" y="319227"/>
                  </a:lnTo>
                  <a:lnTo>
                    <a:pt x="6798767" y="279247"/>
                  </a:lnTo>
                  <a:lnTo>
                    <a:pt x="6789407" y="241884"/>
                  </a:lnTo>
                  <a:lnTo>
                    <a:pt x="6759588" y="175069"/>
                  </a:lnTo>
                  <a:lnTo>
                    <a:pt x="6717589" y="120904"/>
                  </a:lnTo>
                  <a:lnTo>
                    <a:pt x="6688887" y="94996"/>
                  </a:lnTo>
                  <a:lnTo>
                    <a:pt x="6624879" y="55206"/>
                  </a:lnTo>
                  <a:lnTo>
                    <a:pt x="6616878" y="51816"/>
                  </a:lnTo>
                  <a:lnTo>
                    <a:pt x="6616878" y="366903"/>
                  </a:lnTo>
                  <a:lnTo>
                    <a:pt x="6615798" y="397916"/>
                  </a:lnTo>
                  <a:lnTo>
                    <a:pt x="6607226" y="453872"/>
                  </a:lnTo>
                  <a:lnTo>
                    <a:pt x="6590157" y="501802"/>
                  </a:lnTo>
                  <a:lnTo>
                    <a:pt x="6564439" y="541909"/>
                  </a:lnTo>
                  <a:lnTo>
                    <a:pt x="6529984" y="574141"/>
                  </a:lnTo>
                  <a:lnTo>
                    <a:pt x="6486982" y="598195"/>
                  </a:lnTo>
                  <a:lnTo>
                    <a:pt x="6435039" y="614197"/>
                  </a:lnTo>
                  <a:lnTo>
                    <a:pt x="6371691" y="622198"/>
                  </a:lnTo>
                  <a:lnTo>
                    <a:pt x="6335573" y="623189"/>
                  </a:lnTo>
                  <a:lnTo>
                    <a:pt x="6240196" y="623189"/>
                  </a:lnTo>
                  <a:lnTo>
                    <a:pt x="6240196" y="120904"/>
                  </a:lnTo>
                  <a:lnTo>
                    <a:pt x="6332779" y="120904"/>
                  </a:lnTo>
                  <a:lnTo>
                    <a:pt x="6372847" y="122072"/>
                  </a:lnTo>
                  <a:lnTo>
                    <a:pt x="6440906" y="131356"/>
                  </a:lnTo>
                  <a:lnTo>
                    <a:pt x="6493662" y="149669"/>
                  </a:lnTo>
                  <a:lnTo>
                    <a:pt x="6536144" y="175488"/>
                  </a:lnTo>
                  <a:lnTo>
                    <a:pt x="6569240" y="208457"/>
                  </a:lnTo>
                  <a:lnTo>
                    <a:pt x="6593243" y="247561"/>
                  </a:lnTo>
                  <a:lnTo>
                    <a:pt x="6608458" y="292404"/>
                  </a:lnTo>
                  <a:lnTo>
                    <a:pt x="6615938" y="341172"/>
                  </a:lnTo>
                  <a:lnTo>
                    <a:pt x="6616878" y="366903"/>
                  </a:lnTo>
                  <a:lnTo>
                    <a:pt x="6616878" y="51816"/>
                  </a:lnTo>
                  <a:lnTo>
                    <a:pt x="6547536" y="26543"/>
                  </a:lnTo>
                  <a:lnTo>
                    <a:pt x="6503314" y="16395"/>
                  </a:lnTo>
                  <a:lnTo>
                    <a:pt x="6454508" y="9182"/>
                  </a:lnTo>
                  <a:lnTo>
                    <a:pt x="6401117" y="4864"/>
                  </a:lnTo>
                  <a:lnTo>
                    <a:pt x="6343193" y="3429"/>
                  </a:lnTo>
                  <a:lnTo>
                    <a:pt x="6112053" y="3429"/>
                  </a:lnTo>
                  <a:lnTo>
                    <a:pt x="6073318" y="14478"/>
                  </a:lnTo>
                  <a:lnTo>
                    <a:pt x="6057697" y="50800"/>
                  </a:lnTo>
                  <a:lnTo>
                    <a:pt x="6057697" y="694563"/>
                  </a:lnTo>
                  <a:lnTo>
                    <a:pt x="6073318" y="730758"/>
                  </a:lnTo>
                  <a:lnTo>
                    <a:pt x="6112053" y="741934"/>
                  </a:lnTo>
                  <a:lnTo>
                    <a:pt x="6327191" y="741934"/>
                  </a:lnTo>
                  <a:lnTo>
                    <a:pt x="6385026" y="740600"/>
                  </a:lnTo>
                  <a:lnTo>
                    <a:pt x="6438722" y="736587"/>
                  </a:lnTo>
                  <a:lnTo>
                    <a:pt x="6488277" y="729881"/>
                  </a:lnTo>
                  <a:lnTo>
                    <a:pt x="6533693" y="720471"/>
                  </a:lnTo>
                  <a:lnTo>
                    <a:pt x="6575387" y="708279"/>
                  </a:lnTo>
                  <a:lnTo>
                    <a:pt x="6613804" y="693039"/>
                  </a:lnTo>
                  <a:lnTo>
                    <a:pt x="6648971" y="674751"/>
                  </a:lnTo>
                  <a:lnTo>
                    <a:pt x="6680886" y="653415"/>
                  </a:lnTo>
                  <a:lnTo>
                    <a:pt x="6714604" y="623189"/>
                  </a:lnTo>
                  <a:lnTo>
                    <a:pt x="6734416" y="601154"/>
                  </a:lnTo>
                  <a:lnTo>
                    <a:pt x="6773850" y="535559"/>
                  </a:lnTo>
                  <a:lnTo>
                    <a:pt x="6788010" y="497636"/>
                  </a:lnTo>
                  <a:lnTo>
                    <a:pt x="6798132" y="456031"/>
                  </a:lnTo>
                  <a:lnTo>
                    <a:pt x="6804203" y="410768"/>
                  </a:lnTo>
                  <a:lnTo>
                    <a:pt x="6806235" y="361823"/>
                  </a:lnTo>
                  <a:close/>
                </a:path>
              </a:pathLst>
            </a:custGeom>
            <a:solidFill>
              <a:srgbClr val="4F826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172" y="3632580"/>
              <a:ext cx="3228047" cy="2805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50715" y="3788409"/>
              <a:ext cx="123825" cy="29209"/>
            </a:xfrm>
            <a:custGeom>
              <a:avLst/>
              <a:gdLst/>
              <a:ahLst/>
              <a:cxnLst/>
              <a:rect l="l" t="t" r="r" b="b"/>
              <a:pathLst>
                <a:path w="123825" h="29210">
                  <a:moveTo>
                    <a:pt x="116077" y="0"/>
                  </a:moveTo>
                  <a:lnTo>
                    <a:pt x="6096" y="0"/>
                  </a:lnTo>
                  <a:lnTo>
                    <a:pt x="3810" y="1015"/>
                  </a:lnTo>
                  <a:lnTo>
                    <a:pt x="762" y="5206"/>
                  </a:lnTo>
                  <a:lnTo>
                    <a:pt x="0" y="9016"/>
                  </a:lnTo>
                  <a:lnTo>
                    <a:pt x="0" y="19685"/>
                  </a:lnTo>
                  <a:lnTo>
                    <a:pt x="762" y="23367"/>
                  </a:lnTo>
                  <a:lnTo>
                    <a:pt x="3810" y="27686"/>
                  </a:lnTo>
                  <a:lnTo>
                    <a:pt x="6096" y="28828"/>
                  </a:lnTo>
                  <a:lnTo>
                    <a:pt x="117601" y="28828"/>
                  </a:lnTo>
                  <a:lnTo>
                    <a:pt x="119761" y="27812"/>
                  </a:lnTo>
                  <a:lnTo>
                    <a:pt x="122809" y="23622"/>
                  </a:lnTo>
                  <a:lnTo>
                    <a:pt x="123571" y="19812"/>
                  </a:lnTo>
                  <a:lnTo>
                    <a:pt x="123571" y="14350"/>
                  </a:lnTo>
                  <a:lnTo>
                    <a:pt x="116077" y="0"/>
                  </a:lnTo>
                  <a:close/>
                </a:path>
              </a:pathLst>
            </a:custGeom>
            <a:solidFill>
              <a:srgbClr val="1F6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8694" y="3632580"/>
              <a:ext cx="1000061" cy="2805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5609" y="3632580"/>
              <a:ext cx="1515871" cy="2805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6148" y="5010530"/>
              <a:ext cx="2981325" cy="672465"/>
            </a:xfrm>
            <a:custGeom>
              <a:avLst/>
              <a:gdLst/>
              <a:ahLst/>
              <a:cxnLst/>
              <a:rect l="l" t="t" r="r" b="b"/>
              <a:pathLst>
                <a:path w="2981325" h="672464">
                  <a:moveTo>
                    <a:pt x="384092" y="113792"/>
                  </a:moveTo>
                  <a:lnTo>
                    <a:pt x="222345" y="113792"/>
                  </a:lnTo>
                  <a:lnTo>
                    <a:pt x="222345" y="654304"/>
                  </a:lnTo>
                  <a:lnTo>
                    <a:pt x="264331" y="670941"/>
                  </a:lnTo>
                  <a:lnTo>
                    <a:pt x="303193" y="672465"/>
                  </a:lnTo>
                  <a:lnTo>
                    <a:pt x="314410" y="672369"/>
                  </a:lnTo>
                  <a:lnTo>
                    <a:pt x="352596" y="669925"/>
                  </a:lnTo>
                  <a:lnTo>
                    <a:pt x="384092" y="654304"/>
                  </a:lnTo>
                  <a:lnTo>
                    <a:pt x="384092" y="113792"/>
                  </a:lnTo>
                  <a:close/>
                </a:path>
                <a:path w="2981325" h="672464">
                  <a:moveTo>
                    <a:pt x="586403" y="3048"/>
                  </a:moveTo>
                  <a:lnTo>
                    <a:pt x="19716" y="3048"/>
                  </a:lnTo>
                  <a:lnTo>
                    <a:pt x="16249" y="4064"/>
                  </a:lnTo>
                  <a:lnTo>
                    <a:pt x="13391" y="5969"/>
                  </a:lnTo>
                  <a:lnTo>
                    <a:pt x="10521" y="7747"/>
                  </a:lnTo>
                  <a:lnTo>
                    <a:pt x="8070" y="10922"/>
                  </a:lnTo>
                  <a:lnTo>
                    <a:pt x="6038" y="15240"/>
                  </a:lnTo>
                  <a:lnTo>
                    <a:pt x="3993" y="19431"/>
                  </a:lnTo>
                  <a:lnTo>
                    <a:pt x="0" y="51244"/>
                  </a:lnTo>
                  <a:lnTo>
                    <a:pt x="0" y="65895"/>
                  </a:lnTo>
                  <a:lnTo>
                    <a:pt x="8070" y="105410"/>
                  </a:lnTo>
                  <a:lnTo>
                    <a:pt x="19716" y="113792"/>
                  </a:lnTo>
                  <a:lnTo>
                    <a:pt x="586403" y="113792"/>
                  </a:lnTo>
                  <a:lnTo>
                    <a:pt x="600373" y="101219"/>
                  </a:lnTo>
                  <a:lnTo>
                    <a:pt x="602532" y="96901"/>
                  </a:lnTo>
                  <a:lnTo>
                    <a:pt x="606501" y="65895"/>
                  </a:lnTo>
                  <a:lnTo>
                    <a:pt x="606501" y="51244"/>
                  </a:lnTo>
                  <a:lnTo>
                    <a:pt x="600373" y="15240"/>
                  </a:lnTo>
                  <a:lnTo>
                    <a:pt x="598341" y="10922"/>
                  </a:lnTo>
                  <a:lnTo>
                    <a:pt x="595801" y="7747"/>
                  </a:lnTo>
                  <a:lnTo>
                    <a:pt x="592753" y="5969"/>
                  </a:lnTo>
                  <a:lnTo>
                    <a:pt x="589705" y="4064"/>
                  </a:lnTo>
                  <a:lnTo>
                    <a:pt x="586403" y="3048"/>
                  </a:lnTo>
                  <a:close/>
                </a:path>
                <a:path w="2981325" h="672464">
                  <a:moveTo>
                    <a:pt x="1146600" y="3048"/>
                  </a:moveTo>
                  <a:lnTo>
                    <a:pt x="747058" y="3048"/>
                  </a:lnTo>
                  <a:lnTo>
                    <a:pt x="737346" y="3686"/>
                  </a:lnTo>
                  <a:lnTo>
                    <a:pt x="702671" y="26320"/>
                  </a:lnTo>
                  <a:lnTo>
                    <a:pt x="699179" y="45847"/>
                  </a:lnTo>
                  <a:lnTo>
                    <a:pt x="699179" y="626618"/>
                  </a:lnTo>
                  <a:lnTo>
                    <a:pt x="720304" y="663791"/>
                  </a:lnTo>
                  <a:lnTo>
                    <a:pt x="747058" y="669417"/>
                  </a:lnTo>
                  <a:lnTo>
                    <a:pt x="1149013" y="669417"/>
                  </a:lnTo>
                  <a:lnTo>
                    <a:pt x="1168698" y="634619"/>
                  </a:lnTo>
                  <a:lnTo>
                    <a:pt x="1169206" y="606425"/>
                  </a:lnTo>
                  <a:lnTo>
                    <a:pt x="1168698" y="598043"/>
                  </a:lnTo>
                  <a:lnTo>
                    <a:pt x="1149013" y="563372"/>
                  </a:lnTo>
                  <a:lnTo>
                    <a:pt x="859834" y="563372"/>
                  </a:lnTo>
                  <a:lnTo>
                    <a:pt x="859834" y="375412"/>
                  </a:lnTo>
                  <a:lnTo>
                    <a:pt x="1103039" y="375412"/>
                  </a:lnTo>
                  <a:lnTo>
                    <a:pt x="1106468" y="374523"/>
                  </a:lnTo>
                  <a:lnTo>
                    <a:pt x="1109516" y="372745"/>
                  </a:lnTo>
                  <a:lnTo>
                    <a:pt x="1112564" y="371094"/>
                  </a:lnTo>
                  <a:lnTo>
                    <a:pt x="1123232" y="333883"/>
                  </a:lnTo>
                  <a:lnTo>
                    <a:pt x="1123232" y="314325"/>
                  </a:lnTo>
                  <a:lnTo>
                    <a:pt x="1112564" y="276606"/>
                  </a:lnTo>
                  <a:lnTo>
                    <a:pt x="1103039" y="271907"/>
                  </a:lnTo>
                  <a:lnTo>
                    <a:pt x="859834" y="271907"/>
                  </a:lnTo>
                  <a:lnTo>
                    <a:pt x="859834" y="109093"/>
                  </a:lnTo>
                  <a:lnTo>
                    <a:pt x="1146600" y="109093"/>
                  </a:lnTo>
                  <a:lnTo>
                    <a:pt x="1149775" y="108204"/>
                  </a:lnTo>
                  <a:lnTo>
                    <a:pt x="1152696" y="106299"/>
                  </a:lnTo>
                  <a:lnTo>
                    <a:pt x="1155490" y="104394"/>
                  </a:lnTo>
                  <a:lnTo>
                    <a:pt x="1158030" y="101473"/>
                  </a:lnTo>
                  <a:lnTo>
                    <a:pt x="1160062" y="97282"/>
                  </a:lnTo>
                  <a:lnTo>
                    <a:pt x="1162094" y="93218"/>
                  </a:lnTo>
                  <a:lnTo>
                    <a:pt x="1163618" y="87757"/>
                  </a:lnTo>
                  <a:lnTo>
                    <a:pt x="1165650" y="74422"/>
                  </a:lnTo>
                  <a:lnTo>
                    <a:pt x="1166158" y="66294"/>
                  </a:lnTo>
                  <a:lnTo>
                    <a:pt x="1166063" y="49260"/>
                  </a:lnTo>
                  <a:lnTo>
                    <a:pt x="1158030" y="10414"/>
                  </a:lnTo>
                  <a:lnTo>
                    <a:pt x="1152696" y="5715"/>
                  </a:lnTo>
                  <a:lnTo>
                    <a:pt x="1149775" y="3937"/>
                  </a:lnTo>
                  <a:lnTo>
                    <a:pt x="1146600" y="3048"/>
                  </a:lnTo>
                  <a:close/>
                </a:path>
                <a:path w="2981325" h="672464">
                  <a:moveTo>
                    <a:pt x="1583988" y="0"/>
                  </a:moveTo>
                  <a:lnTo>
                    <a:pt x="1569131" y="47"/>
                  </a:lnTo>
                  <a:lnTo>
                    <a:pt x="1555810" y="190"/>
                  </a:lnTo>
                  <a:lnTo>
                    <a:pt x="1544036" y="428"/>
                  </a:lnTo>
                  <a:lnTo>
                    <a:pt x="1504105" y="4318"/>
                  </a:lnTo>
                  <a:lnTo>
                    <a:pt x="1235373" y="617982"/>
                  </a:lnTo>
                  <a:lnTo>
                    <a:pt x="1224959" y="653923"/>
                  </a:lnTo>
                  <a:lnTo>
                    <a:pt x="1226356" y="659511"/>
                  </a:lnTo>
                  <a:lnTo>
                    <a:pt x="1271504" y="672084"/>
                  </a:lnTo>
                  <a:lnTo>
                    <a:pt x="1296587" y="672465"/>
                  </a:lnTo>
                  <a:lnTo>
                    <a:pt x="1309166" y="672413"/>
                  </a:lnTo>
                  <a:lnTo>
                    <a:pt x="1353642" y="670020"/>
                  </a:lnTo>
                  <a:lnTo>
                    <a:pt x="1383582" y="647827"/>
                  </a:lnTo>
                  <a:lnTo>
                    <a:pt x="1433874" y="517525"/>
                  </a:lnTo>
                  <a:lnTo>
                    <a:pt x="1904084" y="517525"/>
                  </a:lnTo>
                  <a:lnTo>
                    <a:pt x="1860922" y="413512"/>
                  </a:lnTo>
                  <a:lnTo>
                    <a:pt x="1469434" y="413512"/>
                  </a:lnTo>
                  <a:lnTo>
                    <a:pt x="1581575" y="130302"/>
                  </a:lnTo>
                  <a:lnTo>
                    <a:pt x="1743400" y="130302"/>
                  </a:lnTo>
                  <a:lnTo>
                    <a:pt x="1701082" y="28321"/>
                  </a:lnTo>
                  <a:lnTo>
                    <a:pt x="1698669" y="21844"/>
                  </a:lnTo>
                  <a:lnTo>
                    <a:pt x="1660680" y="2063"/>
                  </a:lnTo>
                  <a:lnTo>
                    <a:pt x="1601159" y="47"/>
                  </a:lnTo>
                  <a:lnTo>
                    <a:pt x="1583988" y="0"/>
                  </a:lnTo>
                  <a:close/>
                </a:path>
                <a:path w="2981325" h="672464">
                  <a:moveTo>
                    <a:pt x="1904084" y="517525"/>
                  </a:moveTo>
                  <a:lnTo>
                    <a:pt x="1731689" y="517525"/>
                  </a:lnTo>
                  <a:lnTo>
                    <a:pt x="1785029" y="651383"/>
                  </a:lnTo>
                  <a:lnTo>
                    <a:pt x="1786680" y="655828"/>
                  </a:lnTo>
                  <a:lnTo>
                    <a:pt x="1788712" y="659511"/>
                  </a:lnTo>
                  <a:lnTo>
                    <a:pt x="1791125" y="662178"/>
                  </a:lnTo>
                  <a:lnTo>
                    <a:pt x="1793538" y="664972"/>
                  </a:lnTo>
                  <a:lnTo>
                    <a:pt x="1840242" y="672036"/>
                  </a:lnTo>
                  <a:lnTo>
                    <a:pt x="1879390" y="672465"/>
                  </a:lnTo>
                  <a:lnTo>
                    <a:pt x="1893612" y="672391"/>
                  </a:lnTo>
                  <a:lnTo>
                    <a:pt x="1938064" y="670306"/>
                  </a:lnTo>
                  <a:lnTo>
                    <a:pt x="1956606" y="655574"/>
                  </a:lnTo>
                  <a:lnTo>
                    <a:pt x="1955336" y="648335"/>
                  </a:lnTo>
                  <a:lnTo>
                    <a:pt x="1954121" y="642429"/>
                  </a:lnTo>
                  <a:lnTo>
                    <a:pt x="1952193" y="635571"/>
                  </a:lnTo>
                  <a:lnTo>
                    <a:pt x="1949549" y="627761"/>
                  </a:lnTo>
                  <a:lnTo>
                    <a:pt x="1946192" y="618998"/>
                  </a:lnTo>
                  <a:lnTo>
                    <a:pt x="1904084" y="517525"/>
                  </a:lnTo>
                  <a:close/>
                </a:path>
                <a:path w="2981325" h="672464">
                  <a:moveTo>
                    <a:pt x="1743400" y="130302"/>
                  </a:moveTo>
                  <a:lnTo>
                    <a:pt x="1582210" y="130302"/>
                  </a:lnTo>
                  <a:lnTo>
                    <a:pt x="1694351" y="413512"/>
                  </a:lnTo>
                  <a:lnTo>
                    <a:pt x="1860922" y="413512"/>
                  </a:lnTo>
                  <a:lnTo>
                    <a:pt x="1743400" y="130302"/>
                  </a:lnTo>
                  <a:close/>
                </a:path>
                <a:path w="2981325" h="672464">
                  <a:moveTo>
                    <a:pt x="2223179" y="3048"/>
                  </a:moveTo>
                  <a:lnTo>
                    <a:pt x="2117769" y="3048"/>
                  </a:lnTo>
                  <a:lnTo>
                    <a:pt x="2104650" y="3927"/>
                  </a:lnTo>
                  <a:lnTo>
                    <a:pt x="2066439" y="24735"/>
                  </a:lnTo>
                  <a:lnTo>
                    <a:pt x="2057063" y="57150"/>
                  </a:lnTo>
                  <a:lnTo>
                    <a:pt x="2057063" y="654304"/>
                  </a:lnTo>
                  <a:lnTo>
                    <a:pt x="2096306" y="670941"/>
                  </a:lnTo>
                  <a:lnTo>
                    <a:pt x="2133136" y="672465"/>
                  </a:lnTo>
                  <a:lnTo>
                    <a:pt x="2143949" y="672369"/>
                  </a:lnTo>
                  <a:lnTo>
                    <a:pt x="2187619" y="668528"/>
                  </a:lnTo>
                  <a:lnTo>
                    <a:pt x="2206288" y="660146"/>
                  </a:lnTo>
                  <a:lnTo>
                    <a:pt x="2208574" y="657352"/>
                  </a:lnTo>
                  <a:lnTo>
                    <a:pt x="2209717" y="654304"/>
                  </a:lnTo>
                  <a:lnTo>
                    <a:pt x="2209717" y="108585"/>
                  </a:lnTo>
                  <a:lnTo>
                    <a:pt x="2360602" y="108585"/>
                  </a:lnTo>
                  <a:lnTo>
                    <a:pt x="2348147" y="79756"/>
                  </a:lnTo>
                  <a:lnTo>
                    <a:pt x="2344361" y="69421"/>
                  </a:lnTo>
                  <a:lnTo>
                    <a:pt x="2340241" y="59944"/>
                  </a:lnTo>
                  <a:lnTo>
                    <a:pt x="2313535" y="24647"/>
                  </a:lnTo>
                  <a:lnTo>
                    <a:pt x="2271566" y="6985"/>
                  </a:lnTo>
                  <a:lnTo>
                    <a:pt x="2236776" y="3288"/>
                  </a:lnTo>
                  <a:lnTo>
                    <a:pt x="2223179" y="3048"/>
                  </a:lnTo>
                  <a:close/>
                </a:path>
                <a:path w="2981325" h="672464">
                  <a:moveTo>
                    <a:pt x="2360602" y="108585"/>
                  </a:moveTo>
                  <a:lnTo>
                    <a:pt x="2210860" y="108585"/>
                  </a:lnTo>
                  <a:lnTo>
                    <a:pt x="2432729" y="650367"/>
                  </a:lnTo>
                  <a:lnTo>
                    <a:pt x="2433999" y="654177"/>
                  </a:lnTo>
                  <a:lnTo>
                    <a:pt x="2469559" y="670306"/>
                  </a:lnTo>
                  <a:lnTo>
                    <a:pt x="2514898" y="672465"/>
                  </a:lnTo>
                  <a:lnTo>
                    <a:pt x="2524901" y="672417"/>
                  </a:lnTo>
                  <a:lnTo>
                    <a:pt x="2568238" y="670052"/>
                  </a:lnTo>
                  <a:lnTo>
                    <a:pt x="2597575" y="650367"/>
                  </a:lnTo>
                  <a:lnTo>
                    <a:pt x="2671140" y="476885"/>
                  </a:lnTo>
                  <a:lnTo>
                    <a:pt x="2519724" y="476885"/>
                  </a:lnTo>
                  <a:lnTo>
                    <a:pt x="2360602" y="108585"/>
                  </a:lnTo>
                  <a:close/>
                </a:path>
                <a:path w="2981325" h="672464">
                  <a:moveTo>
                    <a:pt x="2981242" y="108585"/>
                  </a:moveTo>
                  <a:lnTo>
                    <a:pt x="2828588" y="108585"/>
                  </a:lnTo>
                  <a:lnTo>
                    <a:pt x="2828588" y="654304"/>
                  </a:lnTo>
                  <a:lnTo>
                    <a:pt x="2867831" y="670941"/>
                  </a:lnTo>
                  <a:lnTo>
                    <a:pt x="2904534" y="672465"/>
                  </a:lnTo>
                  <a:lnTo>
                    <a:pt x="2915388" y="672369"/>
                  </a:lnTo>
                  <a:lnTo>
                    <a:pt x="2959652" y="668528"/>
                  </a:lnTo>
                  <a:lnTo>
                    <a:pt x="2981242" y="654304"/>
                  </a:lnTo>
                  <a:lnTo>
                    <a:pt x="2981242" y="108585"/>
                  </a:lnTo>
                  <a:close/>
                </a:path>
                <a:path w="2981325" h="672464">
                  <a:moveTo>
                    <a:pt x="2917488" y="3048"/>
                  </a:moveTo>
                  <a:lnTo>
                    <a:pt x="2809030" y="3048"/>
                  </a:lnTo>
                  <a:lnTo>
                    <a:pt x="2798030" y="3288"/>
                  </a:lnTo>
                  <a:lnTo>
                    <a:pt x="2753150" y="12144"/>
                  </a:lnTo>
                  <a:lnTo>
                    <a:pt x="2722289" y="37175"/>
                  </a:lnTo>
                  <a:lnTo>
                    <a:pt x="2699937" y="80772"/>
                  </a:lnTo>
                  <a:lnTo>
                    <a:pt x="2522264" y="476885"/>
                  </a:lnTo>
                  <a:lnTo>
                    <a:pt x="2671140" y="476885"/>
                  </a:lnTo>
                  <a:lnTo>
                    <a:pt x="2827318" y="108585"/>
                  </a:lnTo>
                  <a:lnTo>
                    <a:pt x="2981242" y="108585"/>
                  </a:lnTo>
                  <a:lnTo>
                    <a:pt x="2981242" y="48514"/>
                  </a:lnTo>
                  <a:lnTo>
                    <a:pt x="2979845" y="40894"/>
                  </a:lnTo>
                  <a:lnTo>
                    <a:pt x="2977058" y="33988"/>
                  </a:lnTo>
                  <a:lnTo>
                    <a:pt x="2974511" y="27559"/>
                  </a:lnTo>
                  <a:lnTo>
                    <a:pt x="2939669" y="5137"/>
                  </a:lnTo>
                  <a:lnTo>
                    <a:pt x="2925469" y="3284"/>
                  </a:lnTo>
                  <a:lnTo>
                    <a:pt x="2917488" y="3048"/>
                  </a:lnTo>
                  <a:close/>
                </a:path>
              </a:pathLst>
            </a:custGeom>
            <a:solidFill>
              <a:srgbClr val="4F826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3099" y="5001767"/>
              <a:ext cx="5279771" cy="6899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7038" y="6433692"/>
              <a:ext cx="3338195" cy="280670"/>
            </a:xfrm>
            <a:custGeom>
              <a:avLst/>
              <a:gdLst/>
              <a:ahLst/>
              <a:cxnLst/>
              <a:rect l="l" t="t" r="r" b="b"/>
              <a:pathLst>
                <a:path w="3338195" h="280670">
                  <a:moveTo>
                    <a:pt x="204406" y="200025"/>
                  </a:moveTo>
                  <a:lnTo>
                    <a:pt x="190284" y="160807"/>
                  </a:lnTo>
                  <a:lnTo>
                    <a:pt x="156362" y="136144"/>
                  </a:lnTo>
                  <a:lnTo>
                    <a:pt x="100876" y="113665"/>
                  </a:lnTo>
                  <a:lnTo>
                    <a:pt x="94246" y="111010"/>
                  </a:lnTo>
                  <a:lnTo>
                    <a:pt x="59512" y="87630"/>
                  </a:lnTo>
                  <a:lnTo>
                    <a:pt x="53086" y="75565"/>
                  </a:lnTo>
                  <a:lnTo>
                    <a:pt x="53086" y="62738"/>
                  </a:lnTo>
                  <a:lnTo>
                    <a:pt x="66446" y="41275"/>
                  </a:lnTo>
                  <a:lnTo>
                    <a:pt x="70904" y="37846"/>
                  </a:lnTo>
                  <a:lnTo>
                    <a:pt x="76555" y="35179"/>
                  </a:lnTo>
                  <a:lnTo>
                    <a:pt x="90258" y="31115"/>
                  </a:lnTo>
                  <a:lnTo>
                    <a:pt x="98298" y="30099"/>
                  </a:lnTo>
                  <a:lnTo>
                    <a:pt x="107556" y="30099"/>
                  </a:lnTo>
                  <a:lnTo>
                    <a:pt x="149263" y="37465"/>
                  </a:lnTo>
                  <a:lnTo>
                    <a:pt x="173875" y="48514"/>
                  </a:lnTo>
                  <a:lnTo>
                    <a:pt x="176834" y="49403"/>
                  </a:lnTo>
                  <a:lnTo>
                    <a:pt x="185610" y="30099"/>
                  </a:lnTo>
                  <a:lnTo>
                    <a:pt x="185521" y="28625"/>
                  </a:lnTo>
                  <a:lnTo>
                    <a:pt x="152387" y="5715"/>
                  </a:lnTo>
                  <a:lnTo>
                    <a:pt x="116459" y="0"/>
                  </a:lnTo>
                  <a:lnTo>
                    <a:pt x="109093" y="0"/>
                  </a:lnTo>
                  <a:lnTo>
                    <a:pt x="68884" y="4699"/>
                  </a:lnTo>
                  <a:lnTo>
                    <a:pt x="30391" y="23304"/>
                  </a:lnTo>
                  <a:lnTo>
                    <a:pt x="8597" y="63042"/>
                  </a:lnTo>
                  <a:lnTo>
                    <a:pt x="8128" y="71374"/>
                  </a:lnTo>
                  <a:lnTo>
                    <a:pt x="8534" y="79375"/>
                  </a:lnTo>
                  <a:lnTo>
                    <a:pt x="26733" y="116014"/>
                  </a:lnTo>
                  <a:lnTo>
                    <a:pt x="62382" y="139192"/>
                  </a:lnTo>
                  <a:lnTo>
                    <a:pt x="103974" y="155854"/>
                  </a:lnTo>
                  <a:lnTo>
                    <a:pt x="110769" y="158496"/>
                  </a:lnTo>
                  <a:lnTo>
                    <a:pt x="147459" y="178816"/>
                  </a:lnTo>
                  <a:lnTo>
                    <a:pt x="158165" y="196342"/>
                  </a:lnTo>
                  <a:lnTo>
                    <a:pt x="158165" y="211201"/>
                  </a:lnTo>
                  <a:lnTo>
                    <a:pt x="156629" y="217551"/>
                  </a:lnTo>
                  <a:lnTo>
                    <a:pt x="153543" y="223139"/>
                  </a:lnTo>
                  <a:lnTo>
                    <a:pt x="150456" y="228854"/>
                  </a:lnTo>
                  <a:lnTo>
                    <a:pt x="146050" y="233553"/>
                  </a:lnTo>
                  <a:lnTo>
                    <a:pt x="140309" y="237363"/>
                  </a:lnTo>
                  <a:lnTo>
                    <a:pt x="134569" y="241300"/>
                  </a:lnTo>
                  <a:lnTo>
                    <a:pt x="93421" y="249555"/>
                  </a:lnTo>
                  <a:lnTo>
                    <a:pt x="84188" y="249326"/>
                  </a:lnTo>
                  <a:lnTo>
                    <a:pt x="46431" y="242036"/>
                  </a:lnTo>
                  <a:lnTo>
                    <a:pt x="13906" y="227711"/>
                  </a:lnTo>
                  <a:lnTo>
                    <a:pt x="10528" y="226568"/>
                  </a:lnTo>
                  <a:lnTo>
                    <a:pt x="6756" y="226568"/>
                  </a:lnTo>
                  <a:lnTo>
                    <a:pt x="5549" y="226822"/>
                  </a:lnTo>
                  <a:lnTo>
                    <a:pt x="3505" y="227838"/>
                  </a:lnTo>
                  <a:lnTo>
                    <a:pt x="2641" y="228727"/>
                  </a:lnTo>
                  <a:lnTo>
                    <a:pt x="1955" y="229997"/>
                  </a:lnTo>
                  <a:lnTo>
                    <a:pt x="1270" y="231140"/>
                  </a:lnTo>
                  <a:lnTo>
                    <a:pt x="762" y="232791"/>
                  </a:lnTo>
                  <a:lnTo>
                    <a:pt x="76" y="236982"/>
                  </a:lnTo>
                  <a:lnTo>
                    <a:pt x="0" y="247738"/>
                  </a:lnTo>
                  <a:lnTo>
                    <a:pt x="368" y="250444"/>
                  </a:lnTo>
                  <a:lnTo>
                    <a:pt x="1320" y="252984"/>
                  </a:lnTo>
                  <a:lnTo>
                    <a:pt x="2260" y="255651"/>
                  </a:lnTo>
                  <a:lnTo>
                    <a:pt x="40741" y="274066"/>
                  </a:lnTo>
                  <a:lnTo>
                    <a:pt x="83159" y="280390"/>
                  </a:lnTo>
                  <a:lnTo>
                    <a:pt x="91363" y="280543"/>
                  </a:lnTo>
                  <a:lnTo>
                    <a:pt x="103111" y="280212"/>
                  </a:lnTo>
                  <a:lnTo>
                    <a:pt x="145935" y="272237"/>
                  </a:lnTo>
                  <a:lnTo>
                    <a:pt x="183870" y="249555"/>
                  </a:lnTo>
                  <a:lnTo>
                    <a:pt x="185521" y="247992"/>
                  </a:lnTo>
                  <a:lnTo>
                    <a:pt x="203860" y="209372"/>
                  </a:lnTo>
                  <a:lnTo>
                    <a:pt x="204406" y="200025"/>
                  </a:lnTo>
                  <a:close/>
                </a:path>
                <a:path w="3338195" h="280670">
                  <a:moveTo>
                    <a:pt x="465912" y="7620"/>
                  </a:moveTo>
                  <a:lnTo>
                    <a:pt x="448386" y="2667"/>
                  </a:lnTo>
                  <a:lnTo>
                    <a:pt x="437718" y="2667"/>
                  </a:lnTo>
                  <a:lnTo>
                    <a:pt x="434035" y="2794"/>
                  </a:lnTo>
                  <a:lnTo>
                    <a:pt x="431114" y="3175"/>
                  </a:lnTo>
                  <a:lnTo>
                    <a:pt x="428193" y="3429"/>
                  </a:lnTo>
                  <a:lnTo>
                    <a:pt x="418287" y="10033"/>
                  </a:lnTo>
                  <a:lnTo>
                    <a:pt x="372059" y="88900"/>
                  </a:lnTo>
                  <a:lnTo>
                    <a:pt x="353174" y="124269"/>
                  </a:lnTo>
                  <a:lnTo>
                    <a:pt x="347294" y="136271"/>
                  </a:lnTo>
                  <a:lnTo>
                    <a:pt x="346786" y="136271"/>
                  </a:lnTo>
                  <a:lnTo>
                    <a:pt x="336880" y="117741"/>
                  </a:lnTo>
                  <a:lnTo>
                    <a:pt x="333705" y="111633"/>
                  </a:lnTo>
                  <a:lnTo>
                    <a:pt x="330479" y="105600"/>
                  </a:lnTo>
                  <a:lnTo>
                    <a:pt x="274904" y="9906"/>
                  </a:lnTo>
                  <a:lnTo>
                    <a:pt x="267919" y="4318"/>
                  </a:lnTo>
                  <a:lnTo>
                    <a:pt x="266141" y="3810"/>
                  </a:lnTo>
                  <a:lnTo>
                    <a:pt x="263601" y="3429"/>
                  </a:lnTo>
                  <a:lnTo>
                    <a:pt x="260426" y="3175"/>
                  </a:lnTo>
                  <a:lnTo>
                    <a:pt x="257251" y="2794"/>
                  </a:lnTo>
                  <a:lnTo>
                    <a:pt x="253060" y="2667"/>
                  </a:lnTo>
                  <a:lnTo>
                    <a:pt x="242265" y="2667"/>
                  </a:lnTo>
                  <a:lnTo>
                    <a:pt x="237820" y="2794"/>
                  </a:lnTo>
                  <a:lnTo>
                    <a:pt x="234391" y="3175"/>
                  </a:lnTo>
                  <a:lnTo>
                    <a:pt x="231089" y="3429"/>
                  </a:lnTo>
                  <a:lnTo>
                    <a:pt x="228803" y="4064"/>
                  </a:lnTo>
                  <a:lnTo>
                    <a:pt x="227533" y="5080"/>
                  </a:lnTo>
                  <a:lnTo>
                    <a:pt x="226263" y="5969"/>
                  </a:lnTo>
                  <a:lnTo>
                    <a:pt x="225755" y="7366"/>
                  </a:lnTo>
                  <a:lnTo>
                    <a:pt x="226288" y="9398"/>
                  </a:lnTo>
                  <a:lnTo>
                    <a:pt x="226644" y="11049"/>
                  </a:lnTo>
                  <a:lnTo>
                    <a:pt x="227787" y="13589"/>
                  </a:lnTo>
                  <a:lnTo>
                    <a:pt x="229692" y="16764"/>
                  </a:lnTo>
                  <a:lnTo>
                    <a:pt x="323672" y="170561"/>
                  </a:lnTo>
                  <a:lnTo>
                    <a:pt x="323672" y="272161"/>
                  </a:lnTo>
                  <a:lnTo>
                    <a:pt x="324053" y="273050"/>
                  </a:lnTo>
                  <a:lnTo>
                    <a:pt x="324815" y="273939"/>
                  </a:lnTo>
                  <a:lnTo>
                    <a:pt x="325450" y="274828"/>
                  </a:lnTo>
                  <a:lnTo>
                    <a:pt x="341706" y="277749"/>
                  </a:lnTo>
                  <a:lnTo>
                    <a:pt x="350088" y="277749"/>
                  </a:lnTo>
                  <a:lnTo>
                    <a:pt x="353517" y="277622"/>
                  </a:lnTo>
                  <a:lnTo>
                    <a:pt x="359359" y="276860"/>
                  </a:lnTo>
                  <a:lnTo>
                    <a:pt x="361645" y="276479"/>
                  </a:lnTo>
                  <a:lnTo>
                    <a:pt x="363296" y="275971"/>
                  </a:lnTo>
                  <a:lnTo>
                    <a:pt x="365074" y="275463"/>
                  </a:lnTo>
                  <a:lnTo>
                    <a:pt x="366217" y="274828"/>
                  </a:lnTo>
                  <a:lnTo>
                    <a:pt x="366852" y="273939"/>
                  </a:lnTo>
                  <a:lnTo>
                    <a:pt x="367614" y="273050"/>
                  </a:lnTo>
                  <a:lnTo>
                    <a:pt x="367868" y="272161"/>
                  </a:lnTo>
                  <a:lnTo>
                    <a:pt x="367868" y="170561"/>
                  </a:lnTo>
                  <a:lnTo>
                    <a:pt x="388848" y="136271"/>
                  </a:lnTo>
                  <a:lnTo>
                    <a:pt x="461975" y="16764"/>
                  </a:lnTo>
                  <a:lnTo>
                    <a:pt x="463880" y="13716"/>
                  </a:lnTo>
                  <a:lnTo>
                    <a:pt x="465023" y="11303"/>
                  </a:lnTo>
                  <a:lnTo>
                    <a:pt x="465429" y="9271"/>
                  </a:lnTo>
                  <a:lnTo>
                    <a:pt x="465912" y="7620"/>
                  </a:lnTo>
                  <a:close/>
                </a:path>
                <a:path w="3338195" h="280670">
                  <a:moveTo>
                    <a:pt x="703148" y="258699"/>
                  </a:moveTo>
                  <a:lnTo>
                    <a:pt x="702894" y="256413"/>
                  </a:lnTo>
                  <a:lnTo>
                    <a:pt x="702513" y="254508"/>
                  </a:lnTo>
                  <a:lnTo>
                    <a:pt x="702259" y="252603"/>
                  </a:lnTo>
                  <a:lnTo>
                    <a:pt x="701624" y="251079"/>
                  </a:lnTo>
                  <a:lnTo>
                    <a:pt x="700735" y="249809"/>
                  </a:lnTo>
                  <a:lnTo>
                    <a:pt x="699973" y="248666"/>
                  </a:lnTo>
                  <a:lnTo>
                    <a:pt x="698957" y="247777"/>
                  </a:lnTo>
                  <a:lnTo>
                    <a:pt x="697814" y="247269"/>
                  </a:lnTo>
                  <a:lnTo>
                    <a:pt x="696671" y="246634"/>
                  </a:lnTo>
                  <a:lnTo>
                    <a:pt x="695528" y="246380"/>
                  </a:lnTo>
                  <a:lnTo>
                    <a:pt x="562305" y="246380"/>
                  </a:lnTo>
                  <a:lnTo>
                    <a:pt x="562305" y="148844"/>
                  </a:lnTo>
                  <a:lnTo>
                    <a:pt x="675208" y="148844"/>
                  </a:lnTo>
                  <a:lnTo>
                    <a:pt x="676351" y="148590"/>
                  </a:lnTo>
                  <a:lnTo>
                    <a:pt x="678637" y="147574"/>
                  </a:lnTo>
                  <a:lnTo>
                    <a:pt x="679526" y="146812"/>
                  </a:lnTo>
                  <a:lnTo>
                    <a:pt x="680288" y="145669"/>
                  </a:lnTo>
                  <a:lnTo>
                    <a:pt x="681177" y="144526"/>
                  </a:lnTo>
                  <a:lnTo>
                    <a:pt x="681685" y="143129"/>
                  </a:lnTo>
                  <a:lnTo>
                    <a:pt x="682066" y="141224"/>
                  </a:lnTo>
                  <a:lnTo>
                    <a:pt x="682320" y="139446"/>
                  </a:lnTo>
                  <a:lnTo>
                    <a:pt x="682574" y="137287"/>
                  </a:lnTo>
                  <a:lnTo>
                    <a:pt x="682574" y="132080"/>
                  </a:lnTo>
                  <a:lnTo>
                    <a:pt x="680288" y="123190"/>
                  </a:lnTo>
                  <a:lnTo>
                    <a:pt x="679526" y="122047"/>
                  </a:lnTo>
                  <a:lnTo>
                    <a:pt x="678637" y="121158"/>
                  </a:lnTo>
                  <a:lnTo>
                    <a:pt x="676351" y="119888"/>
                  </a:lnTo>
                  <a:lnTo>
                    <a:pt x="675208" y="119634"/>
                  </a:lnTo>
                  <a:lnTo>
                    <a:pt x="562305" y="119634"/>
                  </a:lnTo>
                  <a:lnTo>
                    <a:pt x="562305" y="34036"/>
                  </a:lnTo>
                  <a:lnTo>
                    <a:pt x="693623" y="34036"/>
                  </a:lnTo>
                  <a:lnTo>
                    <a:pt x="694893" y="33782"/>
                  </a:lnTo>
                  <a:lnTo>
                    <a:pt x="696036" y="33274"/>
                  </a:lnTo>
                  <a:lnTo>
                    <a:pt x="697179" y="32639"/>
                  </a:lnTo>
                  <a:lnTo>
                    <a:pt x="698068" y="31750"/>
                  </a:lnTo>
                  <a:lnTo>
                    <a:pt x="698703" y="30607"/>
                  </a:lnTo>
                  <a:lnTo>
                    <a:pt x="699465" y="29464"/>
                  </a:lnTo>
                  <a:lnTo>
                    <a:pt x="699973" y="27813"/>
                  </a:lnTo>
                  <a:lnTo>
                    <a:pt x="700354" y="26035"/>
                  </a:lnTo>
                  <a:lnTo>
                    <a:pt x="700862" y="24130"/>
                  </a:lnTo>
                  <a:lnTo>
                    <a:pt x="700862" y="14224"/>
                  </a:lnTo>
                  <a:lnTo>
                    <a:pt x="700354" y="12319"/>
                  </a:lnTo>
                  <a:lnTo>
                    <a:pt x="699973" y="10414"/>
                  </a:lnTo>
                  <a:lnTo>
                    <a:pt x="699465" y="8763"/>
                  </a:lnTo>
                  <a:lnTo>
                    <a:pt x="698703" y="7493"/>
                  </a:lnTo>
                  <a:lnTo>
                    <a:pt x="698068" y="6350"/>
                  </a:lnTo>
                  <a:lnTo>
                    <a:pt x="697179" y="5334"/>
                  </a:lnTo>
                  <a:lnTo>
                    <a:pt x="696036" y="4826"/>
                  </a:lnTo>
                  <a:lnTo>
                    <a:pt x="694893" y="4191"/>
                  </a:lnTo>
                  <a:lnTo>
                    <a:pt x="693623" y="3937"/>
                  </a:lnTo>
                  <a:lnTo>
                    <a:pt x="530555" y="3937"/>
                  </a:lnTo>
                  <a:lnTo>
                    <a:pt x="526872" y="5080"/>
                  </a:lnTo>
                  <a:lnTo>
                    <a:pt x="523316" y="7239"/>
                  </a:lnTo>
                  <a:lnTo>
                    <a:pt x="519887" y="9398"/>
                  </a:lnTo>
                  <a:lnTo>
                    <a:pt x="518109" y="13208"/>
                  </a:lnTo>
                  <a:lnTo>
                    <a:pt x="518109" y="267208"/>
                  </a:lnTo>
                  <a:lnTo>
                    <a:pt x="519887" y="271018"/>
                  </a:lnTo>
                  <a:lnTo>
                    <a:pt x="523316" y="273177"/>
                  </a:lnTo>
                  <a:lnTo>
                    <a:pt x="526872" y="275336"/>
                  </a:lnTo>
                  <a:lnTo>
                    <a:pt x="530555" y="276479"/>
                  </a:lnTo>
                  <a:lnTo>
                    <a:pt x="695528" y="276479"/>
                  </a:lnTo>
                  <a:lnTo>
                    <a:pt x="696671" y="276225"/>
                  </a:lnTo>
                  <a:lnTo>
                    <a:pt x="697814" y="275590"/>
                  </a:lnTo>
                  <a:lnTo>
                    <a:pt x="698957" y="275082"/>
                  </a:lnTo>
                  <a:lnTo>
                    <a:pt x="699973" y="274193"/>
                  </a:lnTo>
                  <a:lnTo>
                    <a:pt x="700735" y="272923"/>
                  </a:lnTo>
                  <a:lnTo>
                    <a:pt x="701624" y="271653"/>
                  </a:lnTo>
                  <a:lnTo>
                    <a:pt x="702259" y="270002"/>
                  </a:lnTo>
                  <a:lnTo>
                    <a:pt x="702513" y="268224"/>
                  </a:lnTo>
                  <a:lnTo>
                    <a:pt x="702894" y="266319"/>
                  </a:lnTo>
                  <a:lnTo>
                    <a:pt x="703148" y="264033"/>
                  </a:lnTo>
                  <a:lnTo>
                    <a:pt x="703148" y="258699"/>
                  </a:lnTo>
                  <a:close/>
                </a:path>
                <a:path w="3338195" h="280670">
                  <a:moveTo>
                    <a:pt x="1031316" y="136271"/>
                  </a:moveTo>
                  <a:lnTo>
                    <a:pt x="1025474" y="93624"/>
                  </a:lnTo>
                  <a:lnTo>
                    <a:pt x="1008024" y="58458"/>
                  </a:lnTo>
                  <a:lnTo>
                    <a:pt x="984834" y="35382"/>
                  </a:lnTo>
                  <a:lnTo>
                    <a:pt x="984834" y="137668"/>
                  </a:lnTo>
                  <a:lnTo>
                    <a:pt x="984351" y="151104"/>
                  </a:lnTo>
                  <a:lnTo>
                    <a:pt x="973366" y="195567"/>
                  </a:lnTo>
                  <a:lnTo>
                    <a:pt x="947712" y="225920"/>
                  </a:lnTo>
                  <a:lnTo>
                    <a:pt x="907465" y="242493"/>
                  </a:lnTo>
                  <a:lnTo>
                    <a:pt x="865327" y="246126"/>
                  </a:lnTo>
                  <a:lnTo>
                    <a:pt x="819861" y="246126"/>
                  </a:lnTo>
                  <a:lnTo>
                    <a:pt x="819861" y="34036"/>
                  </a:lnTo>
                  <a:lnTo>
                    <a:pt x="864819" y="34036"/>
                  </a:lnTo>
                  <a:lnTo>
                    <a:pt x="909358" y="38493"/>
                  </a:lnTo>
                  <a:lnTo>
                    <a:pt x="949540" y="57061"/>
                  </a:lnTo>
                  <a:lnTo>
                    <a:pt x="974293" y="87337"/>
                  </a:lnTo>
                  <a:lnTo>
                    <a:pt x="984402" y="126809"/>
                  </a:lnTo>
                  <a:lnTo>
                    <a:pt x="984834" y="137668"/>
                  </a:lnTo>
                  <a:lnTo>
                    <a:pt x="984834" y="35382"/>
                  </a:lnTo>
                  <a:lnTo>
                    <a:pt x="940384" y="13081"/>
                  </a:lnTo>
                  <a:lnTo>
                    <a:pt x="888123" y="4508"/>
                  </a:lnTo>
                  <a:lnTo>
                    <a:pt x="867359" y="3937"/>
                  </a:lnTo>
                  <a:lnTo>
                    <a:pt x="788111" y="3937"/>
                  </a:lnTo>
                  <a:lnTo>
                    <a:pt x="775665" y="267208"/>
                  </a:lnTo>
                  <a:lnTo>
                    <a:pt x="777443" y="271018"/>
                  </a:lnTo>
                  <a:lnTo>
                    <a:pt x="780872" y="273177"/>
                  </a:lnTo>
                  <a:lnTo>
                    <a:pt x="784428" y="275336"/>
                  </a:lnTo>
                  <a:lnTo>
                    <a:pt x="788111" y="276479"/>
                  </a:lnTo>
                  <a:lnTo>
                    <a:pt x="862533" y="276479"/>
                  </a:lnTo>
                  <a:lnTo>
                    <a:pt x="902182" y="274307"/>
                  </a:lnTo>
                  <a:lnTo>
                    <a:pt x="950760" y="262991"/>
                  </a:lnTo>
                  <a:lnTo>
                    <a:pt x="982065" y="246126"/>
                  </a:lnTo>
                  <a:lnTo>
                    <a:pt x="988009" y="241808"/>
                  </a:lnTo>
                  <a:lnTo>
                    <a:pt x="1014095" y="210667"/>
                  </a:lnTo>
                  <a:lnTo>
                    <a:pt x="1028547" y="169379"/>
                  </a:lnTo>
                  <a:lnTo>
                    <a:pt x="1030617" y="153365"/>
                  </a:lnTo>
                  <a:lnTo>
                    <a:pt x="1031316" y="136271"/>
                  </a:lnTo>
                  <a:close/>
                </a:path>
                <a:path w="3338195" h="280670">
                  <a:moveTo>
                    <a:pt x="1580591" y="17399"/>
                  </a:moveTo>
                  <a:lnTo>
                    <a:pt x="1580083" y="14986"/>
                  </a:lnTo>
                  <a:lnTo>
                    <a:pt x="1578051" y="10922"/>
                  </a:lnTo>
                  <a:lnTo>
                    <a:pt x="1576654" y="9144"/>
                  </a:lnTo>
                  <a:lnTo>
                    <a:pt x="1575003" y="7874"/>
                  </a:lnTo>
                  <a:lnTo>
                    <a:pt x="1573352" y="6477"/>
                  </a:lnTo>
                  <a:lnTo>
                    <a:pt x="1571320" y="5588"/>
                  </a:lnTo>
                  <a:lnTo>
                    <a:pt x="1569034" y="4953"/>
                  </a:lnTo>
                  <a:lnTo>
                    <a:pt x="1566621" y="4318"/>
                  </a:lnTo>
                  <a:lnTo>
                    <a:pt x="1564208" y="3937"/>
                  </a:lnTo>
                  <a:lnTo>
                    <a:pt x="1528775" y="3937"/>
                  </a:lnTo>
                  <a:lnTo>
                    <a:pt x="1498930" y="26670"/>
                  </a:lnTo>
                  <a:lnTo>
                    <a:pt x="1399997" y="223393"/>
                  </a:lnTo>
                  <a:lnTo>
                    <a:pt x="1398727" y="223393"/>
                  </a:lnTo>
                  <a:lnTo>
                    <a:pt x="1307388" y="33655"/>
                  </a:lnTo>
                  <a:lnTo>
                    <a:pt x="1303731" y="26035"/>
                  </a:lnTo>
                  <a:lnTo>
                    <a:pt x="1302080" y="22352"/>
                  </a:lnTo>
                  <a:lnTo>
                    <a:pt x="1300302" y="19050"/>
                  </a:lnTo>
                  <a:lnTo>
                    <a:pt x="1298041" y="16002"/>
                  </a:lnTo>
                  <a:lnTo>
                    <a:pt x="1296111" y="13335"/>
                  </a:lnTo>
                  <a:lnTo>
                    <a:pt x="1293444" y="11049"/>
                  </a:lnTo>
                  <a:lnTo>
                    <a:pt x="1290396" y="9271"/>
                  </a:lnTo>
                  <a:lnTo>
                    <a:pt x="1287221" y="7366"/>
                  </a:lnTo>
                  <a:lnTo>
                    <a:pt x="1283538" y="6096"/>
                  </a:lnTo>
                  <a:lnTo>
                    <a:pt x="1279347" y="5207"/>
                  </a:lnTo>
                  <a:lnTo>
                    <a:pt x="1275283" y="4445"/>
                  </a:lnTo>
                  <a:lnTo>
                    <a:pt x="1270330" y="3937"/>
                  </a:lnTo>
                  <a:lnTo>
                    <a:pt x="1232992" y="3937"/>
                  </a:lnTo>
                  <a:lnTo>
                    <a:pt x="1228674" y="5207"/>
                  </a:lnTo>
                  <a:lnTo>
                    <a:pt x="1221054" y="10287"/>
                  </a:lnTo>
                  <a:lnTo>
                    <a:pt x="1219149" y="14478"/>
                  </a:lnTo>
                  <a:lnTo>
                    <a:pt x="1219149" y="272161"/>
                  </a:lnTo>
                  <a:lnTo>
                    <a:pt x="1236548" y="277749"/>
                  </a:lnTo>
                  <a:lnTo>
                    <a:pt x="1245311" y="277749"/>
                  </a:lnTo>
                  <a:lnTo>
                    <a:pt x="1248867" y="277622"/>
                  </a:lnTo>
                  <a:lnTo>
                    <a:pt x="1254455" y="276860"/>
                  </a:lnTo>
                  <a:lnTo>
                    <a:pt x="1256868" y="276479"/>
                  </a:lnTo>
                  <a:lnTo>
                    <a:pt x="1258519" y="275971"/>
                  </a:lnTo>
                  <a:lnTo>
                    <a:pt x="1260297" y="275463"/>
                  </a:lnTo>
                  <a:lnTo>
                    <a:pt x="1261567" y="274828"/>
                  </a:lnTo>
                  <a:lnTo>
                    <a:pt x="1262329" y="273939"/>
                  </a:lnTo>
                  <a:lnTo>
                    <a:pt x="1262964" y="273050"/>
                  </a:lnTo>
                  <a:lnTo>
                    <a:pt x="1263345" y="272161"/>
                  </a:lnTo>
                  <a:lnTo>
                    <a:pt x="1263345" y="33655"/>
                  </a:lnTo>
                  <a:lnTo>
                    <a:pt x="1263599" y="33655"/>
                  </a:lnTo>
                  <a:lnTo>
                    <a:pt x="1375664" y="272161"/>
                  </a:lnTo>
                  <a:lnTo>
                    <a:pt x="1375994" y="272923"/>
                  </a:lnTo>
                  <a:lnTo>
                    <a:pt x="1376629" y="273685"/>
                  </a:lnTo>
                  <a:lnTo>
                    <a:pt x="1377518" y="274320"/>
                  </a:lnTo>
                  <a:lnTo>
                    <a:pt x="1378534" y="275082"/>
                  </a:lnTo>
                  <a:lnTo>
                    <a:pt x="1379804" y="275717"/>
                  </a:lnTo>
                  <a:lnTo>
                    <a:pt x="1393647" y="277749"/>
                  </a:lnTo>
                  <a:lnTo>
                    <a:pt x="1400632" y="277749"/>
                  </a:lnTo>
                  <a:lnTo>
                    <a:pt x="1403553" y="277622"/>
                  </a:lnTo>
                  <a:lnTo>
                    <a:pt x="1406093" y="277368"/>
                  </a:lnTo>
                  <a:lnTo>
                    <a:pt x="1408506" y="277241"/>
                  </a:lnTo>
                  <a:lnTo>
                    <a:pt x="1410665" y="276860"/>
                  </a:lnTo>
                  <a:lnTo>
                    <a:pt x="1414221" y="275844"/>
                  </a:lnTo>
                  <a:lnTo>
                    <a:pt x="1415618" y="275336"/>
                  </a:lnTo>
                  <a:lnTo>
                    <a:pt x="1416634" y="274574"/>
                  </a:lnTo>
                  <a:lnTo>
                    <a:pt x="1417523" y="273939"/>
                  </a:lnTo>
                  <a:lnTo>
                    <a:pt x="1418285" y="273050"/>
                  </a:lnTo>
                  <a:lnTo>
                    <a:pt x="1442669" y="223393"/>
                  </a:lnTo>
                  <a:lnTo>
                    <a:pt x="1535887" y="33655"/>
                  </a:lnTo>
                  <a:lnTo>
                    <a:pt x="1536395" y="33655"/>
                  </a:lnTo>
                  <a:lnTo>
                    <a:pt x="1536395" y="272161"/>
                  </a:lnTo>
                  <a:lnTo>
                    <a:pt x="1536776" y="273050"/>
                  </a:lnTo>
                  <a:lnTo>
                    <a:pt x="1537538" y="273939"/>
                  </a:lnTo>
                  <a:lnTo>
                    <a:pt x="1538173" y="274828"/>
                  </a:lnTo>
                  <a:lnTo>
                    <a:pt x="1539443" y="275463"/>
                  </a:lnTo>
                  <a:lnTo>
                    <a:pt x="1542745" y="276479"/>
                  </a:lnTo>
                  <a:lnTo>
                    <a:pt x="1545031" y="276860"/>
                  </a:lnTo>
                  <a:lnTo>
                    <a:pt x="1550873" y="277622"/>
                  </a:lnTo>
                  <a:lnTo>
                    <a:pt x="1554302" y="277749"/>
                  </a:lnTo>
                  <a:lnTo>
                    <a:pt x="1562811" y="277749"/>
                  </a:lnTo>
                  <a:lnTo>
                    <a:pt x="1580591" y="272161"/>
                  </a:lnTo>
                  <a:lnTo>
                    <a:pt x="1580591" y="33655"/>
                  </a:lnTo>
                  <a:lnTo>
                    <a:pt x="1580591" y="17399"/>
                  </a:lnTo>
                  <a:close/>
                </a:path>
                <a:path w="3338195" h="280670">
                  <a:moveTo>
                    <a:pt x="1918665" y="8382"/>
                  </a:moveTo>
                  <a:lnTo>
                    <a:pt x="1901012" y="2667"/>
                  </a:lnTo>
                  <a:lnTo>
                    <a:pt x="1892630" y="2667"/>
                  </a:lnTo>
                  <a:lnTo>
                    <a:pt x="1874621" y="178562"/>
                  </a:lnTo>
                  <a:lnTo>
                    <a:pt x="1874380" y="184886"/>
                  </a:lnTo>
                  <a:lnTo>
                    <a:pt x="1858187" y="226085"/>
                  </a:lnTo>
                  <a:lnTo>
                    <a:pt x="1820062" y="246938"/>
                  </a:lnTo>
                  <a:lnTo>
                    <a:pt x="1793570" y="249555"/>
                  </a:lnTo>
                  <a:lnTo>
                    <a:pt x="1784451" y="249250"/>
                  </a:lnTo>
                  <a:lnTo>
                    <a:pt x="1745856" y="238925"/>
                  </a:lnTo>
                  <a:lnTo>
                    <a:pt x="1717751" y="207137"/>
                  </a:lnTo>
                  <a:lnTo>
                    <a:pt x="1712163" y="8382"/>
                  </a:lnTo>
                  <a:lnTo>
                    <a:pt x="1711782" y="7366"/>
                  </a:lnTo>
                  <a:lnTo>
                    <a:pt x="1694383" y="2667"/>
                  </a:lnTo>
                  <a:lnTo>
                    <a:pt x="1685874" y="2667"/>
                  </a:lnTo>
                  <a:lnTo>
                    <a:pt x="1682318" y="2921"/>
                  </a:lnTo>
                  <a:lnTo>
                    <a:pt x="1679524" y="3175"/>
                  </a:lnTo>
                  <a:lnTo>
                    <a:pt x="1676730" y="3556"/>
                  </a:lnTo>
                  <a:lnTo>
                    <a:pt x="1674571" y="4064"/>
                  </a:lnTo>
                  <a:lnTo>
                    <a:pt x="1672793" y="4445"/>
                  </a:lnTo>
                  <a:lnTo>
                    <a:pt x="1668221" y="8382"/>
                  </a:lnTo>
                  <a:lnTo>
                    <a:pt x="1668221" y="178562"/>
                  </a:lnTo>
                  <a:lnTo>
                    <a:pt x="1676984" y="222758"/>
                  </a:lnTo>
                  <a:lnTo>
                    <a:pt x="1701876" y="254635"/>
                  </a:lnTo>
                  <a:lnTo>
                    <a:pt x="1740611" y="273939"/>
                  </a:lnTo>
                  <a:lnTo>
                    <a:pt x="1790776" y="280543"/>
                  </a:lnTo>
                  <a:lnTo>
                    <a:pt x="1805419" y="280098"/>
                  </a:lnTo>
                  <a:lnTo>
                    <a:pt x="1844497" y="273558"/>
                  </a:lnTo>
                  <a:lnTo>
                    <a:pt x="1884502" y="253111"/>
                  </a:lnTo>
                  <a:lnTo>
                    <a:pt x="1888388" y="249555"/>
                  </a:lnTo>
                  <a:lnTo>
                    <a:pt x="1892287" y="245999"/>
                  </a:lnTo>
                  <a:lnTo>
                    <a:pt x="1913724" y="210045"/>
                  </a:lnTo>
                  <a:lnTo>
                    <a:pt x="1918538" y="178562"/>
                  </a:lnTo>
                  <a:lnTo>
                    <a:pt x="1918665" y="8382"/>
                  </a:lnTo>
                  <a:close/>
                </a:path>
                <a:path w="3338195" h="280670">
                  <a:moveTo>
                    <a:pt x="2258263" y="9144"/>
                  </a:moveTo>
                  <a:lnTo>
                    <a:pt x="2258009" y="8128"/>
                  </a:lnTo>
                  <a:lnTo>
                    <a:pt x="2257247" y="7366"/>
                  </a:lnTo>
                  <a:lnTo>
                    <a:pt x="2256485" y="6477"/>
                  </a:lnTo>
                  <a:lnTo>
                    <a:pt x="2255329" y="5715"/>
                  </a:lnTo>
                  <a:lnTo>
                    <a:pt x="2252027" y="4445"/>
                  </a:lnTo>
                  <a:lnTo>
                    <a:pt x="2249881" y="4064"/>
                  </a:lnTo>
                  <a:lnTo>
                    <a:pt x="2246960" y="3810"/>
                  </a:lnTo>
                  <a:lnTo>
                    <a:pt x="2244039" y="3429"/>
                  </a:lnTo>
                  <a:lnTo>
                    <a:pt x="2240610" y="3302"/>
                  </a:lnTo>
                  <a:lnTo>
                    <a:pt x="2232101" y="3302"/>
                  </a:lnTo>
                  <a:lnTo>
                    <a:pt x="2228418" y="3429"/>
                  </a:lnTo>
                  <a:lnTo>
                    <a:pt x="2225624" y="3810"/>
                  </a:lnTo>
                  <a:lnTo>
                    <a:pt x="2222830" y="4064"/>
                  </a:lnTo>
                  <a:lnTo>
                    <a:pt x="2220544" y="4445"/>
                  </a:lnTo>
                  <a:lnTo>
                    <a:pt x="2218893" y="5080"/>
                  </a:lnTo>
                  <a:lnTo>
                    <a:pt x="2217102" y="5715"/>
                  </a:lnTo>
                  <a:lnTo>
                    <a:pt x="2215972" y="6477"/>
                  </a:lnTo>
                  <a:lnTo>
                    <a:pt x="2215083" y="7493"/>
                  </a:lnTo>
                  <a:lnTo>
                    <a:pt x="2214448" y="8128"/>
                  </a:lnTo>
                  <a:lnTo>
                    <a:pt x="2214346" y="8509"/>
                  </a:lnTo>
                  <a:lnTo>
                    <a:pt x="2214245" y="183654"/>
                  </a:lnTo>
                  <a:lnTo>
                    <a:pt x="2214359" y="201485"/>
                  </a:lnTo>
                  <a:lnTo>
                    <a:pt x="2214486" y="210248"/>
                  </a:lnTo>
                  <a:lnTo>
                    <a:pt x="2214740" y="220599"/>
                  </a:lnTo>
                  <a:lnTo>
                    <a:pt x="2214956" y="227203"/>
                  </a:lnTo>
                  <a:lnTo>
                    <a:pt x="2214689" y="227203"/>
                  </a:lnTo>
                  <a:lnTo>
                    <a:pt x="2210638" y="220599"/>
                  </a:lnTo>
                  <a:lnTo>
                    <a:pt x="2206701" y="213995"/>
                  </a:lnTo>
                  <a:lnTo>
                    <a:pt x="2198573" y="201041"/>
                  </a:lnTo>
                  <a:lnTo>
                    <a:pt x="2194509" y="194310"/>
                  </a:lnTo>
                  <a:lnTo>
                    <a:pt x="2186127" y="180848"/>
                  </a:lnTo>
                  <a:lnTo>
                    <a:pt x="2181809" y="173990"/>
                  </a:lnTo>
                  <a:lnTo>
                    <a:pt x="2177364" y="167132"/>
                  </a:lnTo>
                  <a:lnTo>
                    <a:pt x="2173998" y="161874"/>
                  </a:lnTo>
                  <a:lnTo>
                    <a:pt x="2167090" y="151155"/>
                  </a:lnTo>
                  <a:lnTo>
                    <a:pt x="2097379" y="44196"/>
                  </a:lnTo>
                  <a:lnTo>
                    <a:pt x="2085543" y="26035"/>
                  </a:lnTo>
                  <a:lnTo>
                    <a:pt x="2082749" y="21717"/>
                  </a:lnTo>
                  <a:lnTo>
                    <a:pt x="2080082" y="18161"/>
                  </a:lnTo>
                  <a:lnTo>
                    <a:pt x="2077415" y="15240"/>
                  </a:lnTo>
                  <a:lnTo>
                    <a:pt x="2074875" y="12319"/>
                  </a:lnTo>
                  <a:lnTo>
                    <a:pt x="2060270" y="5080"/>
                  </a:lnTo>
                  <a:lnTo>
                    <a:pt x="2056714" y="4318"/>
                  </a:lnTo>
                  <a:lnTo>
                    <a:pt x="2052523" y="3937"/>
                  </a:lnTo>
                  <a:lnTo>
                    <a:pt x="2021027" y="3937"/>
                  </a:lnTo>
                  <a:lnTo>
                    <a:pt x="2016836" y="5207"/>
                  </a:lnTo>
                  <a:lnTo>
                    <a:pt x="2012899" y="7493"/>
                  </a:lnTo>
                  <a:lnTo>
                    <a:pt x="2008962" y="9906"/>
                  </a:lnTo>
                  <a:lnTo>
                    <a:pt x="2007057" y="13970"/>
                  </a:lnTo>
                  <a:lnTo>
                    <a:pt x="2007158" y="272288"/>
                  </a:lnTo>
                  <a:lnTo>
                    <a:pt x="2024710" y="277749"/>
                  </a:lnTo>
                  <a:lnTo>
                    <a:pt x="2033346" y="277749"/>
                  </a:lnTo>
                  <a:lnTo>
                    <a:pt x="2050110" y="273812"/>
                  </a:lnTo>
                  <a:lnTo>
                    <a:pt x="2050872" y="272923"/>
                  </a:lnTo>
                  <a:lnTo>
                    <a:pt x="2051138" y="272288"/>
                  </a:lnTo>
                  <a:lnTo>
                    <a:pt x="2051075" y="82702"/>
                  </a:lnTo>
                  <a:lnTo>
                    <a:pt x="2050999" y="75184"/>
                  </a:lnTo>
                  <a:lnTo>
                    <a:pt x="2050872" y="67335"/>
                  </a:lnTo>
                  <a:lnTo>
                    <a:pt x="2050707" y="59550"/>
                  </a:lnTo>
                  <a:lnTo>
                    <a:pt x="2050440" y="50444"/>
                  </a:lnTo>
                  <a:lnTo>
                    <a:pt x="2050237" y="44196"/>
                  </a:lnTo>
                  <a:lnTo>
                    <a:pt x="2050745" y="44196"/>
                  </a:lnTo>
                  <a:lnTo>
                    <a:pt x="2073833" y="82702"/>
                  </a:lnTo>
                  <a:lnTo>
                    <a:pt x="2081860" y="94996"/>
                  </a:lnTo>
                  <a:lnTo>
                    <a:pt x="2186762" y="255397"/>
                  </a:lnTo>
                  <a:lnTo>
                    <a:pt x="2189937" y="259969"/>
                  </a:lnTo>
                  <a:lnTo>
                    <a:pt x="2193112" y="263398"/>
                  </a:lnTo>
                  <a:lnTo>
                    <a:pt x="2196160" y="266954"/>
                  </a:lnTo>
                  <a:lnTo>
                    <a:pt x="2219655" y="277114"/>
                  </a:lnTo>
                  <a:lnTo>
                    <a:pt x="2241245" y="277114"/>
                  </a:lnTo>
                  <a:lnTo>
                    <a:pt x="2243531" y="276860"/>
                  </a:lnTo>
                  <a:lnTo>
                    <a:pt x="2245804" y="276225"/>
                  </a:lnTo>
                  <a:lnTo>
                    <a:pt x="2248090" y="275717"/>
                  </a:lnTo>
                  <a:lnTo>
                    <a:pt x="2250262" y="274828"/>
                  </a:lnTo>
                  <a:lnTo>
                    <a:pt x="2252027" y="273558"/>
                  </a:lnTo>
                  <a:lnTo>
                    <a:pt x="2253945" y="272288"/>
                  </a:lnTo>
                  <a:lnTo>
                    <a:pt x="2255469" y="270637"/>
                  </a:lnTo>
                  <a:lnTo>
                    <a:pt x="2256612" y="268732"/>
                  </a:lnTo>
                  <a:lnTo>
                    <a:pt x="2257755" y="266700"/>
                  </a:lnTo>
                  <a:lnTo>
                    <a:pt x="2258263" y="264287"/>
                  </a:lnTo>
                  <a:lnTo>
                    <a:pt x="2258263" y="227203"/>
                  </a:lnTo>
                  <a:lnTo>
                    <a:pt x="2258263" y="9144"/>
                  </a:lnTo>
                  <a:close/>
                </a:path>
                <a:path w="3338195" h="280670">
                  <a:moveTo>
                    <a:pt x="2553792" y="16891"/>
                  </a:moveTo>
                  <a:lnTo>
                    <a:pt x="2548712" y="4826"/>
                  </a:lnTo>
                  <a:lnTo>
                    <a:pt x="2547569" y="4191"/>
                  </a:lnTo>
                  <a:lnTo>
                    <a:pt x="2546426" y="3937"/>
                  </a:lnTo>
                  <a:lnTo>
                    <a:pt x="2312365" y="3937"/>
                  </a:lnTo>
                  <a:lnTo>
                    <a:pt x="2311222" y="4191"/>
                  </a:lnTo>
                  <a:lnTo>
                    <a:pt x="2310079" y="4826"/>
                  </a:lnTo>
                  <a:lnTo>
                    <a:pt x="2308936" y="5334"/>
                  </a:lnTo>
                  <a:lnTo>
                    <a:pt x="2308047" y="6350"/>
                  </a:lnTo>
                  <a:lnTo>
                    <a:pt x="2307336" y="7620"/>
                  </a:lnTo>
                  <a:lnTo>
                    <a:pt x="2306650" y="8763"/>
                  </a:lnTo>
                  <a:lnTo>
                    <a:pt x="2306104" y="10541"/>
                  </a:lnTo>
                  <a:lnTo>
                    <a:pt x="2305634" y="12446"/>
                  </a:lnTo>
                  <a:lnTo>
                    <a:pt x="2305253" y="14478"/>
                  </a:lnTo>
                  <a:lnTo>
                    <a:pt x="2304999" y="16891"/>
                  </a:lnTo>
                  <a:lnTo>
                    <a:pt x="2304999" y="22225"/>
                  </a:lnTo>
                  <a:lnTo>
                    <a:pt x="2307412" y="31242"/>
                  </a:lnTo>
                  <a:lnTo>
                    <a:pt x="2308047" y="32385"/>
                  </a:lnTo>
                  <a:lnTo>
                    <a:pt x="2308936" y="33274"/>
                  </a:lnTo>
                  <a:lnTo>
                    <a:pt x="2310079" y="33909"/>
                  </a:lnTo>
                  <a:lnTo>
                    <a:pt x="2311222" y="34417"/>
                  </a:lnTo>
                  <a:lnTo>
                    <a:pt x="2312365" y="34671"/>
                  </a:lnTo>
                  <a:lnTo>
                    <a:pt x="2407361" y="34671"/>
                  </a:lnTo>
                  <a:lnTo>
                    <a:pt x="2407424" y="272415"/>
                  </a:lnTo>
                  <a:lnTo>
                    <a:pt x="2407615" y="273050"/>
                  </a:lnTo>
                  <a:lnTo>
                    <a:pt x="2408377" y="273939"/>
                  </a:lnTo>
                  <a:lnTo>
                    <a:pt x="2409012" y="274828"/>
                  </a:lnTo>
                  <a:lnTo>
                    <a:pt x="2410155" y="275463"/>
                  </a:lnTo>
                  <a:lnTo>
                    <a:pt x="2411933" y="275971"/>
                  </a:lnTo>
                  <a:lnTo>
                    <a:pt x="2413584" y="276479"/>
                  </a:lnTo>
                  <a:lnTo>
                    <a:pt x="2415997" y="276860"/>
                  </a:lnTo>
                  <a:lnTo>
                    <a:pt x="2421712" y="277622"/>
                  </a:lnTo>
                  <a:lnTo>
                    <a:pt x="2425268" y="277749"/>
                  </a:lnTo>
                  <a:lnTo>
                    <a:pt x="2433650" y="277749"/>
                  </a:lnTo>
                  <a:lnTo>
                    <a:pt x="2437206" y="277622"/>
                  </a:lnTo>
                  <a:lnTo>
                    <a:pt x="2442921" y="276860"/>
                  </a:lnTo>
                  <a:lnTo>
                    <a:pt x="2445207" y="276479"/>
                  </a:lnTo>
                  <a:lnTo>
                    <a:pt x="2446858" y="275971"/>
                  </a:lnTo>
                  <a:lnTo>
                    <a:pt x="2448636" y="275463"/>
                  </a:lnTo>
                  <a:lnTo>
                    <a:pt x="2449779" y="274828"/>
                  </a:lnTo>
                  <a:lnTo>
                    <a:pt x="2450414" y="273939"/>
                  </a:lnTo>
                  <a:lnTo>
                    <a:pt x="2451176" y="273050"/>
                  </a:lnTo>
                  <a:lnTo>
                    <a:pt x="2451354" y="272415"/>
                  </a:lnTo>
                  <a:lnTo>
                    <a:pt x="2451430" y="34671"/>
                  </a:lnTo>
                  <a:lnTo>
                    <a:pt x="2546426" y="34671"/>
                  </a:lnTo>
                  <a:lnTo>
                    <a:pt x="2553792" y="22225"/>
                  </a:lnTo>
                  <a:lnTo>
                    <a:pt x="2553792" y="16891"/>
                  </a:lnTo>
                  <a:close/>
                </a:path>
                <a:path w="3338195" h="280670">
                  <a:moveTo>
                    <a:pt x="2812999" y="273050"/>
                  </a:moveTo>
                  <a:lnTo>
                    <a:pt x="2812872" y="269240"/>
                  </a:lnTo>
                  <a:lnTo>
                    <a:pt x="2812110" y="266700"/>
                  </a:lnTo>
                  <a:lnTo>
                    <a:pt x="2810713" y="263652"/>
                  </a:lnTo>
                  <a:lnTo>
                    <a:pt x="2784805" y="204851"/>
                  </a:lnTo>
                  <a:lnTo>
                    <a:pt x="2772105" y="176022"/>
                  </a:lnTo>
                  <a:lnTo>
                    <a:pt x="2725750" y="70815"/>
                  </a:lnTo>
                  <a:lnTo>
                    <a:pt x="2725750" y="176022"/>
                  </a:lnTo>
                  <a:lnTo>
                    <a:pt x="2610053" y="176022"/>
                  </a:lnTo>
                  <a:lnTo>
                    <a:pt x="2667330" y="40132"/>
                  </a:lnTo>
                  <a:lnTo>
                    <a:pt x="2667584" y="40132"/>
                  </a:lnTo>
                  <a:lnTo>
                    <a:pt x="2725750" y="176022"/>
                  </a:lnTo>
                  <a:lnTo>
                    <a:pt x="2725750" y="70815"/>
                  </a:lnTo>
                  <a:lnTo>
                    <a:pt x="2712237" y="40132"/>
                  </a:lnTo>
                  <a:lnTo>
                    <a:pt x="2699093" y="10287"/>
                  </a:lnTo>
                  <a:lnTo>
                    <a:pt x="2698572" y="9017"/>
                  </a:lnTo>
                  <a:lnTo>
                    <a:pt x="2682570" y="3048"/>
                  </a:lnTo>
                  <a:lnTo>
                    <a:pt x="2678887" y="2794"/>
                  </a:lnTo>
                  <a:lnTo>
                    <a:pt x="2674442" y="2667"/>
                  </a:lnTo>
                  <a:lnTo>
                    <a:pt x="2663774" y="2667"/>
                  </a:lnTo>
                  <a:lnTo>
                    <a:pt x="2659583" y="2794"/>
                  </a:lnTo>
                  <a:lnTo>
                    <a:pt x="2656154" y="3048"/>
                  </a:lnTo>
                  <a:lnTo>
                    <a:pt x="2652852" y="3175"/>
                  </a:lnTo>
                  <a:lnTo>
                    <a:pt x="2640292" y="10541"/>
                  </a:lnTo>
                  <a:lnTo>
                    <a:pt x="2527503" y="266573"/>
                  </a:lnTo>
                  <a:lnTo>
                    <a:pt x="2526741" y="268986"/>
                  </a:lnTo>
                  <a:lnTo>
                    <a:pt x="2526728" y="273050"/>
                  </a:lnTo>
                  <a:lnTo>
                    <a:pt x="2527249" y="274193"/>
                  </a:lnTo>
                  <a:lnTo>
                    <a:pt x="2529789" y="276225"/>
                  </a:lnTo>
                  <a:lnTo>
                    <a:pt x="2532075" y="276860"/>
                  </a:lnTo>
                  <a:lnTo>
                    <a:pt x="2538425" y="277622"/>
                  </a:lnTo>
                  <a:lnTo>
                    <a:pt x="2542489" y="277749"/>
                  </a:lnTo>
                  <a:lnTo>
                    <a:pt x="2552141" y="277749"/>
                  </a:lnTo>
                  <a:lnTo>
                    <a:pt x="2565984" y="275971"/>
                  </a:lnTo>
                  <a:lnTo>
                    <a:pt x="2567635" y="275336"/>
                  </a:lnTo>
                  <a:lnTo>
                    <a:pt x="2568905" y="274574"/>
                  </a:lnTo>
                  <a:lnTo>
                    <a:pt x="2569794" y="273685"/>
                  </a:lnTo>
                  <a:lnTo>
                    <a:pt x="2571318" y="271653"/>
                  </a:lnTo>
                  <a:lnTo>
                    <a:pt x="2573401" y="266573"/>
                  </a:lnTo>
                  <a:lnTo>
                    <a:pt x="2599004" y="204851"/>
                  </a:lnTo>
                  <a:lnTo>
                    <a:pt x="2737307" y="204851"/>
                  </a:lnTo>
                  <a:lnTo>
                    <a:pt x="2765755" y="271272"/>
                  </a:lnTo>
                  <a:lnTo>
                    <a:pt x="2766517" y="272415"/>
                  </a:lnTo>
                  <a:lnTo>
                    <a:pt x="2767152" y="273558"/>
                  </a:lnTo>
                  <a:lnTo>
                    <a:pt x="2768130" y="274574"/>
                  </a:lnTo>
                  <a:lnTo>
                    <a:pt x="2768676" y="275209"/>
                  </a:lnTo>
                  <a:lnTo>
                    <a:pt x="2769946" y="275844"/>
                  </a:lnTo>
                  <a:lnTo>
                    <a:pt x="2773248" y="276860"/>
                  </a:lnTo>
                  <a:lnTo>
                    <a:pt x="2775534" y="277241"/>
                  </a:lnTo>
                  <a:lnTo>
                    <a:pt x="2778709" y="277368"/>
                  </a:lnTo>
                  <a:lnTo>
                    <a:pt x="2781884" y="277622"/>
                  </a:lnTo>
                  <a:lnTo>
                    <a:pt x="2786202" y="277749"/>
                  </a:lnTo>
                  <a:lnTo>
                    <a:pt x="2796743" y="277749"/>
                  </a:lnTo>
                  <a:lnTo>
                    <a:pt x="2812364" y="274447"/>
                  </a:lnTo>
                  <a:lnTo>
                    <a:pt x="2812999" y="273050"/>
                  </a:lnTo>
                  <a:close/>
                </a:path>
                <a:path w="3338195" h="280670">
                  <a:moveTo>
                    <a:pt x="3057728" y="255778"/>
                  </a:moveTo>
                  <a:lnTo>
                    <a:pt x="3056966" y="251968"/>
                  </a:lnTo>
                  <a:lnTo>
                    <a:pt x="3053918" y="247142"/>
                  </a:lnTo>
                  <a:lnTo>
                    <a:pt x="3051632" y="245999"/>
                  </a:lnTo>
                  <a:lnTo>
                    <a:pt x="2886405" y="245999"/>
                  </a:lnTo>
                  <a:lnTo>
                    <a:pt x="3038932" y="50038"/>
                  </a:lnTo>
                  <a:lnTo>
                    <a:pt x="3049981" y="31496"/>
                  </a:lnTo>
                  <a:lnTo>
                    <a:pt x="3050362" y="29718"/>
                  </a:lnTo>
                  <a:lnTo>
                    <a:pt x="3050387" y="12446"/>
                  </a:lnTo>
                  <a:lnTo>
                    <a:pt x="3049219" y="9398"/>
                  </a:lnTo>
                  <a:lnTo>
                    <a:pt x="3043885" y="5080"/>
                  </a:lnTo>
                  <a:lnTo>
                    <a:pt x="3040329" y="3937"/>
                  </a:lnTo>
                  <a:lnTo>
                    <a:pt x="2848940" y="3937"/>
                  </a:lnTo>
                  <a:lnTo>
                    <a:pt x="2847543" y="4191"/>
                  </a:lnTo>
                  <a:lnTo>
                    <a:pt x="2846273" y="4826"/>
                  </a:lnTo>
                  <a:lnTo>
                    <a:pt x="2845130" y="5334"/>
                  </a:lnTo>
                  <a:lnTo>
                    <a:pt x="2841701" y="12446"/>
                  </a:lnTo>
                  <a:lnTo>
                    <a:pt x="2841320" y="14351"/>
                  </a:lnTo>
                  <a:lnTo>
                    <a:pt x="2841320" y="24257"/>
                  </a:lnTo>
                  <a:lnTo>
                    <a:pt x="2841701" y="26162"/>
                  </a:lnTo>
                  <a:lnTo>
                    <a:pt x="2841955" y="28067"/>
                  </a:lnTo>
                  <a:lnTo>
                    <a:pt x="2846273" y="33401"/>
                  </a:lnTo>
                  <a:lnTo>
                    <a:pt x="2847543" y="34036"/>
                  </a:lnTo>
                  <a:lnTo>
                    <a:pt x="2848940" y="34290"/>
                  </a:lnTo>
                  <a:lnTo>
                    <a:pt x="3002229" y="34290"/>
                  </a:lnTo>
                  <a:lnTo>
                    <a:pt x="2848813" y="231013"/>
                  </a:lnTo>
                  <a:lnTo>
                    <a:pt x="2844749" y="236474"/>
                  </a:lnTo>
                  <a:lnTo>
                    <a:pt x="2841701" y="240792"/>
                  </a:lnTo>
                  <a:lnTo>
                    <a:pt x="2840431" y="242824"/>
                  </a:lnTo>
                  <a:lnTo>
                    <a:pt x="2839669" y="244602"/>
                  </a:lnTo>
                  <a:lnTo>
                    <a:pt x="2838780" y="246380"/>
                  </a:lnTo>
                  <a:lnTo>
                    <a:pt x="2838145" y="248031"/>
                  </a:lnTo>
                  <a:lnTo>
                    <a:pt x="2837637" y="251079"/>
                  </a:lnTo>
                  <a:lnTo>
                    <a:pt x="2837510" y="267335"/>
                  </a:lnTo>
                  <a:lnTo>
                    <a:pt x="2838907" y="270891"/>
                  </a:lnTo>
                  <a:lnTo>
                    <a:pt x="2841701" y="273050"/>
                  </a:lnTo>
                  <a:lnTo>
                    <a:pt x="2844368" y="275336"/>
                  </a:lnTo>
                  <a:lnTo>
                    <a:pt x="2848051" y="276479"/>
                  </a:lnTo>
                  <a:lnTo>
                    <a:pt x="3050235" y="276479"/>
                  </a:lnTo>
                  <a:lnTo>
                    <a:pt x="3051632" y="276225"/>
                  </a:lnTo>
                  <a:lnTo>
                    <a:pt x="3052775" y="275590"/>
                  </a:lnTo>
                  <a:lnTo>
                    <a:pt x="3053791" y="275082"/>
                  </a:lnTo>
                  <a:lnTo>
                    <a:pt x="3057601" y="266319"/>
                  </a:lnTo>
                  <a:lnTo>
                    <a:pt x="3057728" y="255778"/>
                  </a:lnTo>
                  <a:close/>
                </a:path>
                <a:path w="3338195" h="280670">
                  <a:moveTo>
                    <a:pt x="3337636" y="167513"/>
                  </a:moveTo>
                  <a:lnTo>
                    <a:pt x="3330016" y="155829"/>
                  </a:lnTo>
                  <a:lnTo>
                    <a:pt x="3218129" y="155829"/>
                  </a:lnTo>
                  <a:lnTo>
                    <a:pt x="3215843" y="156845"/>
                  </a:lnTo>
                  <a:lnTo>
                    <a:pt x="3212795" y="161036"/>
                  </a:lnTo>
                  <a:lnTo>
                    <a:pt x="3212033" y="164846"/>
                  </a:lnTo>
                  <a:lnTo>
                    <a:pt x="3212033" y="175514"/>
                  </a:lnTo>
                  <a:lnTo>
                    <a:pt x="3212795" y="179197"/>
                  </a:lnTo>
                  <a:lnTo>
                    <a:pt x="3215843" y="183515"/>
                  </a:lnTo>
                  <a:lnTo>
                    <a:pt x="3218129" y="184658"/>
                  </a:lnTo>
                  <a:lnTo>
                    <a:pt x="3331540" y="184658"/>
                  </a:lnTo>
                  <a:lnTo>
                    <a:pt x="3333699" y="183642"/>
                  </a:lnTo>
                  <a:lnTo>
                    <a:pt x="3336874" y="179451"/>
                  </a:lnTo>
                  <a:lnTo>
                    <a:pt x="3337636" y="175641"/>
                  </a:lnTo>
                  <a:lnTo>
                    <a:pt x="3337636" y="170180"/>
                  </a:lnTo>
                  <a:lnTo>
                    <a:pt x="3337636" y="167513"/>
                  </a:lnTo>
                  <a:close/>
                </a:path>
              </a:pathLst>
            </a:custGeom>
            <a:solidFill>
              <a:srgbClr val="1F6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0188" y="6433692"/>
              <a:ext cx="1287336" cy="2805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6957" y="6433692"/>
              <a:ext cx="1292351" cy="2805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3904" y="7034148"/>
              <a:ext cx="4026673" cy="28054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830316" y="7189978"/>
              <a:ext cx="125730" cy="29209"/>
            </a:xfrm>
            <a:custGeom>
              <a:avLst/>
              <a:gdLst/>
              <a:ahLst/>
              <a:cxnLst/>
              <a:rect l="l" t="t" r="r" b="b"/>
              <a:pathLst>
                <a:path w="125729" h="29209">
                  <a:moveTo>
                    <a:pt x="117983" y="0"/>
                  </a:moveTo>
                  <a:lnTo>
                    <a:pt x="6096" y="0"/>
                  </a:lnTo>
                  <a:lnTo>
                    <a:pt x="3810" y="1016"/>
                  </a:lnTo>
                  <a:lnTo>
                    <a:pt x="762" y="5207"/>
                  </a:lnTo>
                  <a:lnTo>
                    <a:pt x="0" y="9017"/>
                  </a:lnTo>
                  <a:lnTo>
                    <a:pt x="0" y="19685"/>
                  </a:lnTo>
                  <a:lnTo>
                    <a:pt x="762" y="23368"/>
                  </a:lnTo>
                  <a:lnTo>
                    <a:pt x="3810" y="27686"/>
                  </a:lnTo>
                  <a:lnTo>
                    <a:pt x="6096" y="28829"/>
                  </a:lnTo>
                  <a:lnTo>
                    <a:pt x="119507" y="28829"/>
                  </a:lnTo>
                  <a:lnTo>
                    <a:pt x="121666" y="27813"/>
                  </a:lnTo>
                  <a:lnTo>
                    <a:pt x="124841" y="23622"/>
                  </a:lnTo>
                  <a:lnTo>
                    <a:pt x="125603" y="19812"/>
                  </a:lnTo>
                  <a:lnTo>
                    <a:pt x="125603" y="14351"/>
                  </a:lnTo>
                  <a:lnTo>
                    <a:pt x="125603" y="11684"/>
                  </a:lnTo>
                  <a:lnTo>
                    <a:pt x="125349" y="9398"/>
                  </a:lnTo>
                  <a:lnTo>
                    <a:pt x="123951" y="4191"/>
                  </a:lnTo>
                  <a:lnTo>
                    <a:pt x="122428" y="1778"/>
                  </a:lnTo>
                  <a:lnTo>
                    <a:pt x="121412" y="1016"/>
                  </a:lnTo>
                  <a:lnTo>
                    <a:pt x="117983" y="0"/>
                  </a:lnTo>
                  <a:close/>
                </a:path>
              </a:pathLst>
            </a:custGeom>
            <a:solidFill>
              <a:srgbClr val="1F6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3417" y="7034148"/>
              <a:ext cx="1285812" cy="2805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35583" y="7034148"/>
              <a:ext cx="1275143" cy="280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745" cy="102838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606280" cy="8835390"/>
            <a:chOff x="0" y="0"/>
            <a:chExt cx="9606280" cy="883539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8682355" cy="8835390"/>
            </a:xfrm>
            <a:custGeom>
              <a:avLst/>
              <a:gdLst/>
              <a:ahLst/>
              <a:cxnLst/>
              <a:rect l="l" t="t" r="r" b="b"/>
              <a:pathLst>
                <a:path w="8682355" h="8835390">
                  <a:moveTo>
                    <a:pt x="1740535" y="0"/>
                  </a:moveTo>
                  <a:lnTo>
                    <a:pt x="1679194" y="0"/>
                  </a:lnTo>
                  <a:lnTo>
                    <a:pt x="1679194" y="407289"/>
                  </a:lnTo>
                  <a:lnTo>
                    <a:pt x="1740535" y="407289"/>
                  </a:lnTo>
                  <a:lnTo>
                    <a:pt x="1740535" y="0"/>
                  </a:lnTo>
                  <a:close/>
                </a:path>
                <a:path w="8682355" h="8835390">
                  <a:moveTo>
                    <a:pt x="2670048" y="0"/>
                  </a:moveTo>
                  <a:lnTo>
                    <a:pt x="2608707" y="0"/>
                  </a:lnTo>
                  <a:lnTo>
                    <a:pt x="2608707" y="407289"/>
                  </a:lnTo>
                  <a:lnTo>
                    <a:pt x="2670048" y="407289"/>
                  </a:lnTo>
                  <a:lnTo>
                    <a:pt x="2670048" y="0"/>
                  </a:lnTo>
                  <a:close/>
                </a:path>
                <a:path w="8682355" h="8835390">
                  <a:moveTo>
                    <a:pt x="3599688" y="0"/>
                  </a:moveTo>
                  <a:lnTo>
                    <a:pt x="3538347" y="0"/>
                  </a:lnTo>
                  <a:lnTo>
                    <a:pt x="3538347" y="407289"/>
                  </a:lnTo>
                  <a:lnTo>
                    <a:pt x="3599688" y="407289"/>
                  </a:lnTo>
                  <a:lnTo>
                    <a:pt x="3599688" y="0"/>
                  </a:lnTo>
                  <a:close/>
                </a:path>
                <a:path w="8682355" h="8835390">
                  <a:moveTo>
                    <a:pt x="4529328" y="0"/>
                  </a:moveTo>
                  <a:lnTo>
                    <a:pt x="4467987" y="0"/>
                  </a:lnTo>
                  <a:lnTo>
                    <a:pt x="4467987" y="407289"/>
                  </a:lnTo>
                  <a:lnTo>
                    <a:pt x="4529328" y="407289"/>
                  </a:lnTo>
                  <a:lnTo>
                    <a:pt x="4529328" y="0"/>
                  </a:lnTo>
                  <a:close/>
                </a:path>
                <a:path w="8682355" h="8835390">
                  <a:moveTo>
                    <a:pt x="5458968" y="0"/>
                  </a:moveTo>
                  <a:lnTo>
                    <a:pt x="5397627" y="0"/>
                  </a:lnTo>
                  <a:lnTo>
                    <a:pt x="5397627" y="407289"/>
                  </a:lnTo>
                  <a:lnTo>
                    <a:pt x="5458968" y="407289"/>
                  </a:lnTo>
                  <a:lnTo>
                    <a:pt x="5458968" y="0"/>
                  </a:lnTo>
                  <a:close/>
                </a:path>
                <a:path w="8682355" h="8835390">
                  <a:moveTo>
                    <a:pt x="6388481" y="0"/>
                  </a:moveTo>
                  <a:lnTo>
                    <a:pt x="6327140" y="0"/>
                  </a:lnTo>
                  <a:lnTo>
                    <a:pt x="6327140" y="407289"/>
                  </a:lnTo>
                  <a:lnTo>
                    <a:pt x="6388481" y="407289"/>
                  </a:lnTo>
                  <a:lnTo>
                    <a:pt x="6388481" y="0"/>
                  </a:lnTo>
                  <a:close/>
                </a:path>
                <a:path w="8682355" h="8835390">
                  <a:moveTo>
                    <a:pt x="7318121" y="0"/>
                  </a:moveTo>
                  <a:lnTo>
                    <a:pt x="7256780" y="0"/>
                  </a:lnTo>
                  <a:lnTo>
                    <a:pt x="7256780" y="407289"/>
                  </a:lnTo>
                  <a:lnTo>
                    <a:pt x="7318121" y="407289"/>
                  </a:lnTo>
                  <a:lnTo>
                    <a:pt x="7318121" y="0"/>
                  </a:lnTo>
                  <a:close/>
                </a:path>
                <a:path w="8682355" h="8835390">
                  <a:moveTo>
                    <a:pt x="8681847" y="8773668"/>
                  </a:moveTo>
                  <a:lnTo>
                    <a:pt x="8247761" y="8773668"/>
                  </a:lnTo>
                  <a:lnTo>
                    <a:pt x="8247761" y="7905496"/>
                  </a:lnTo>
                  <a:lnTo>
                    <a:pt x="8186420" y="7905496"/>
                  </a:lnTo>
                  <a:lnTo>
                    <a:pt x="8186420" y="8773668"/>
                  </a:lnTo>
                  <a:lnTo>
                    <a:pt x="7752207" y="8773668"/>
                  </a:lnTo>
                  <a:lnTo>
                    <a:pt x="7318121" y="8773668"/>
                  </a:lnTo>
                  <a:lnTo>
                    <a:pt x="7318121" y="7905496"/>
                  </a:lnTo>
                  <a:lnTo>
                    <a:pt x="7752207" y="7905496"/>
                  </a:lnTo>
                  <a:lnTo>
                    <a:pt x="7752207" y="7844155"/>
                  </a:lnTo>
                  <a:lnTo>
                    <a:pt x="7318121" y="7844155"/>
                  </a:lnTo>
                  <a:lnTo>
                    <a:pt x="7318121" y="6975856"/>
                  </a:lnTo>
                  <a:lnTo>
                    <a:pt x="7752207" y="6975856"/>
                  </a:lnTo>
                  <a:lnTo>
                    <a:pt x="7752207" y="6914515"/>
                  </a:lnTo>
                  <a:lnTo>
                    <a:pt x="7318121" y="6914515"/>
                  </a:lnTo>
                  <a:lnTo>
                    <a:pt x="7318121" y="6046216"/>
                  </a:lnTo>
                  <a:lnTo>
                    <a:pt x="7256780" y="6046216"/>
                  </a:lnTo>
                  <a:lnTo>
                    <a:pt x="7256780" y="8773668"/>
                  </a:lnTo>
                  <a:lnTo>
                    <a:pt x="6822694" y="8773668"/>
                  </a:lnTo>
                  <a:lnTo>
                    <a:pt x="6388481" y="8773668"/>
                  </a:lnTo>
                  <a:lnTo>
                    <a:pt x="6388481" y="7905496"/>
                  </a:lnTo>
                  <a:lnTo>
                    <a:pt x="6822694" y="7905496"/>
                  </a:lnTo>
                  <a:lnTo>
                    <a:pt x="7256780" y="7905496"/>
                  </a:lnTo>
                  <a:lnTo>
                    <a:pt x="7256780" y="7844155"/>
                  </a:lnTo>
                  <a:lnTo>
                    <a:pt x="6822694" y="7844155"/>
                  </a:lnTo>
                  <a:lnTo>
                    <a:pt x="6388481" y="7844155"/>
                  </a:lnTo>
                  <a:lnTo>
                    <a:pt x="6388481" y="6975856"/>
                  </a:lnTo>
                  <a:lnTo>
                    <a:pt x="6822694" y="6975856"/>
                  </a:lnTo>
                  <a:lnTo>
                    <a:pt x="7256780" y="6975856"/>
                  </a:lnTo>
                  <a:lnTo>
                    <a:pt x="7256780" y="6914515"/>
                  </a:lnTo>
                  <a:lnTo>
                    <a:pt x="6822694" y="6914515"/>
                  </a:lnTo>
                  <a:lnTo>
                    <a:pt x="6388481" y="6914515"/>
                  </a:lnTo>
                  <a:lnTo>
                    <a:pt x="6388481" y="6046216"/>
                  </a:lnTo>
                  <a:lnTo>
                    <a:pt x="6327140" y="6046216"/>
                  </a:lnTo>
                  <a:lnTo>
                    <a:pt x="6327140" y="6914515"/>
                  </a:lnTo>
                  <a:lnTo>
                    <a:pt x="6327140" y="6975856"/>
                  </a:lnTo>
                  <a:lnTo>
                    <a:pt x="6327140" y="7844155"/>
                  </a:lnTo>
                  <a:lnTo>
                    <a:pt x="6327140" y="7905496"/>
                  </a:lnTo>
                  <a:lnTo>
                    <a:pt x="6327140" y="8773668"/>
                  </a:lnTo>
                  <a:lnTo>
                    <a:pt x="5893054" y="8773668"/>
                  </a:lnTo>
                  <a:lnTo>
                    <a:pt x="5458968" y="8773668"/>
                  </a:lnTo>
                  <a:lnTo>
                    <a:pt x="5458968" y="7905496"/>
                  </a:lnTo>
                  <a:lnTo>
                    <a:pt x="5893054" y="7905496"/>
                  </a:lnTo>
                  <a:lnTo>
                    <a:pt x="6327140" y="7905496"/>
                  </a:lnTo>
                  <a:lnTo>
                    <a:pt x="6327140" y="7844155"/>
                  </a:lnTo>
                  <a:lnTo>
                    <a:pt x="5893054" y="7844155"/>
                  </a:lnTo>
                  <a:lnTo>
                    <a:pt x="5458968" y="7844155"/>
                  </a:lnTo>
                  <a:lnTo>
                    <a:pt x="5458968" y="6975856"/>
                  </a:lnTo>
                  <a:lnTo>
                    <a:pt x="5893054" y="6975856"/>
                  </a:lnTo>
                  <a:lnTo>
                    <a:pt x="6327140" y="6975856"/>
                  </a:lnTo>
                  <a:lnTo>
                    <a:pt x="6327140" y="6914515"/>
                  </a:lnTo>
                  <a:lnTo>
                    <a:pt x="5893054" y="6914515"/>
                  </a:lnTo>
                  <a:lnTo>
                    <a:pt x="5458968" y="6914515"/>
                  </a:lnTo>
                  <a:lnTo>
                    <a:pt x="5458968" y="6046216"/>
                  </a:lnTo>
                  <a:lnTo>
                    <a:pt x="5397627" y="6046216"/>
                  </a:lnTo>
                  <a:lnTo>
                    <a:pt x="5397627" y="6914515"/>
                  </a:lnTo>
                  <a:lnTo>
                    <a:pt x="5397627" y="6975856"/>
                  </a:lnTo>
                  <a:lnTo>
                    <a:pt x="5397627" y="7844155"/>
                  </a:lnTo>
                  <a:lnTo>
                    <a:pt x="5397627" y="7905496"/>
                  </a:lnTo>
                  <a:lnTo>
                    <a:pt x="5397627" y="8773668"/>
                  </a:lnTo>
                  <a:lnTo>
                    <a:pt x="4963414" y="8773668"/>
                  </a:lnTo>
                  <a:lnTo>
                    <a:pt x="4529328" y="8773668"/>
                  </a:lnTo>
                  <a:lnTo>
                    <a:pt x="4529328" y="7905496"/>
                  </a:lnTo>
                  <a:lnTo>
                    <a:pt x="4963414" y="7905496"/>
                  </a:lnTo>
                  <a:lnTo>
                    <a:pt x="5397627" y="7905496"/>
                  </a:lnTo>
                  <a:lnTo>
                    <a:pt x="5397627" y="7844155"/>
                  </a:lnTo>
                  <a:lnTo>
                    <a:pt x="4963414" y="7844155"/>
                  </a:lnTo>
                  <a:lnTo>
                    <a:pt x="4529328" y="7844155"/>
                  </a:lnTo>
                  <a:lnTo>
                    <a:pt x="4529328" y="6975856"/>
                  </a:lnTo>
                  <a:lnTo>
                    <a:pt x="4963414" y="6975856"/>
                  </a:lnTo>
                  <a:lnTo>
                    <a:pt x="5397627" y="6975856"/>
                  </a:lnTo>
                  <a:lnTo>
                    <a:pt x="5397627" y="6914515"/>
                  </a:lnTo>
                  <a:lnTo>
                    <a:pt x="4963414" y="6914515"/>
                  </a:lnTo>
                  <a:lnTo>
                    <a:pt x="4529328" y="6914515"/>
                  </a:lnTo>
                  <a:lnTo>
                    <a:pt x="4529328" y="6046216"/>
                  </a:lnTo>
                  <a:lnTo>
                    <a:pt x="4467987" y="6046216"/>
                  </a:lnTo>
                  <a:lnTo>
                    <a:pt x="4467987" y="6914515"/>
                  </a:lnTo>
                  <a:lnTo>
                    <a:pt x="4467987" y="6975856"/>
                  </a:lnTo>
                  <a:lnTo>
                    <a:pt x="4467987" y="7844155"/>
                  </a:lnTo>
                  <a:lnTo>
                    <a:pt x="4467987" y="7905496"/>
                  </a:lnTo>
                  <a:lnTo>
                    <a:pt x="4467987" y="8773668"/>
                  </a:lnTo>
                  <a:lnTo>
                    <a:pt x="4033901" y="8773668"/>
                  </a:lnTo>
                  <a:lnTo>
                    <a:pt x="3599688" y="8773668"/>
                  </a:lnTo>
                  <a:lnTo>
                    <a:pt x="3599688" y="7905496"/>
                  </a:lnTo>
                  <a:lnTo>
                    <a:pt x="4033901" y="7905496"/>
                  </a:lnTo>
                  <a:lnTo>
                    <a:pt x="4467987" y="7905496"/>
                  </a:lnTo>
                  <a:lnTo>
                    <a:pt x="4467987" y="7844155"/>
                  </a:lnTo>
                  <a:lnTo>
                    <a:pt x="4033901" y="7844155"/>
                  </a:lnTo>
                  <a:lnTo>
                    <a:pt x="3599688" y="7844155"/>
                  </a:lnTo>
                  <a:lnTo>
                    <a:pt x="3599688" y="6975856"/>
                  </a:lnTo>
                  <a:lnTo>
                    <a:pt x="4033901" y="6975856"/>
                  </a:lnTo>
                  <a:lnTo>
                    <a:pt x="4467987" y="6975856"/>
                  </a:lnTo>
                  <a:lnTo>
                    <a:pt x="4467987" y="6914515"/>
                  </a:lnTo>
                  <a:lnTo>
                    <a:pt x="4033901" y="6914515"/>
                  </a:lnTo>
                  <a:lnTo>
                    <a:pt x="3599688" y="6914515"/>
                  </a:lnTo>
                  <a:lnTo>
                    <a:pt x="3599688" y="6046216"/>
                  </a:lnTo>
                  <a:lnTo>
                    <a:pt x="3538347" y="6046216"/>
                  </a:lnTo>
                  <a:lnTo>
                    <a:pt x="3538347" y="6914515"/>
                  </a:lnTo>
                  <a:lnTo>
                    <a:pt x="3538347" y="6975856"/>
                  </a:lnTo>
                  <a:lnTo>
                    <a:pt x="3538347" y="7844155"/>
                  </a:lnTo>
                  <a:lnTo>
                    <a:pt x="3538347" y="7905496"/>
                  </a:lnTo>
                  <a:lnTo>
                    <a:pt x="3538347" y="8773668"/>
                  </a:lnTo>
                  <a:lnTo>
                    <a:pt x="3104261" y="8773668"/>
                  </a:lnTo>
                  <a:lnTo>
                    <a:pt x="2670048" y="8773668"/>
                  </a:lnTo>
                  <a:lnTo>
                    <a:pt x="2670048" y="7905496"/>
                  </a:lnTo>
                  <a:lnTo>
                    <a:pt x="3104261" y="7905496"/>
                  </a:lnTo>
                  <a:lnTo>
                    <a:pt x="3538347" y="7905496"/>
                  </a:lnTo>
                  <a:lnTo>
                    <a:pt x="3538347" y="7844155"/>
                  </a:lnTo>
                  <a:lnTo>
                    <a:pt x="3104261" y="7844155"/>
                  </a:lnTo>
                  <a:lnTo>
                    <a:pt x="2670048" y="7844155"/>
                  </a:lnTo>
                  <a:lnTo>
                    <a:pt x="2670048" y="6975856"/>
                  </a:lnTo>
                  <a:lnTo>
                    <a:pt x="3104261" y="6975856"/>
                  </a:lnTo>
                  <a:lnTo>
                    <a:pt x="3538347" y="6975856"/>
                  </a:lnTo>
                  <a:lnTo>
                    <a:pt x="3538347" y="6914515"/>
                  </a:lnTo>
                  <a:lnTo>
                    <a:pt x="3104261" y="6914515"/>
                  </a:lnTo>
                  <a:lnTo>
                    <a:pt x="2670048" y="6914515"/>
                  </a:lnTo>
                  <a:lnTo>
                    <a:pt x="2670048" y="6046216"/>
                  </a:lnTo>
                  <a:lnTo>
                    <a:pt x="2608834" y="6046216"/>
                  </a:lnTo>
                  <a:lnTo>
                    <a:pt x="2608834" y="6975856"/>
                  </a:lnTo>
                  <a:lnTo>
                    <a:pt x="2608834" y="7844155"/>
                  </a:lnTo>
                  <a:lnTo>
                    <a:pt x="2608834" y="7905496"/>
                  </a:lnTo>
                  <a:lnTo>
                    <a:pt x="2608834" y="8773668"/>
                  </a:lnTo>
                  <a:lnTo>
                    <a:pt x="2174621" y="8773668"/>
                  </a:lnTo>
                  <a:lnTo>
                    <a:pt x="1740535" y="8773668"/>
                  </a:lnTo>
                  <a:lnTo>
                    <a:pt x="1740535" y="7905496"/>
                  </a:lnTo>
                  <a:lnTo>
                    <a:pt x="2174621" y="7905496"/>
                  </a:lnTo>
                  <a:lnTo>
                    <a:pt x="2608834" y="7905496"/>
                  </a:lnTo>
                  <a:lnTo>
                    <a:pt x="2608834" y="7844155"/>
                  </a:lnTo>
                  <a:lnTo>
                    <a:pt x="2174621" y="7844155"/>
                  </a:lnTo>
                  <a:lnTo>
                    <a:pt x="1740535" y="7844155"/>
                  </a:lnTo>
                  <a:lnTo>
                    <a:pt x="1740535" y="6975856"/>
                  </a:lnTo>
                  <a:lnTo>
                    <a:pt x="2174621" y="6975856"/>
                  </a:lnTo>
                  <a:lnTo>
                    <a:pt x="2608834" y="6975856"/>
                  </a:lnTo>
                  <a:lnTo>
                    <a:pt x="2608834" y="6046216"/>
                  </a:lnTo>
                  <a:lnTo>
                    <a:pt x="2608707" y="6046216"/>
                  </a:lnTo>
                  <a:lnTo>
                    <a:pt x="2608707" y="6914515"/>
                  </a:lnTo>
                  <a:lnTo>
                    <a:pt x="2174621" y="6914515"/>
                  </a:lnTo>
                  <a:lnTo>
                    <a:pt x="1740535" y="6914515"/>
                  </a:lnTo>
                  <a:lnTo>
                    <a:pt x="1740535" y="6046216"/>
                  </a:lnTo>
                  <a:lnTo>
                    <a:pt x="1679194" y="6046216"/>
                  </a:lnTo>
                  <a:lnTo>
                    <a:pt x="1679194" y="8773668"/>
                  </a:lnTo>
                  <a:lnTo>
                    <a:pt x="1245031" y="8773668"/>
                  </a:lnTo>
                  <a:lnTo>
                    <a:pt x="810895" y="8773668"/>
                  </a:lnTo>
                  <a:lnTo>
                    <a:pt x="810895" y="7905496"/>
                  </a:lnTo>
                  <a:lnTo>
                    <a:pt x="1245031" y="7905496"/>
                  </a:lnTo>
                  <a:lnTo>
                    <a:pt x="1679194" y="7905496"/>
                  </a:lnTo>
                  <a:lnTo>
                    <a:pt x="1679194" y="7844155"/>
                  </a:lnTo>
                  <a:lnTo>
                    <a:pt x="1245031" y="7844155"/>
                  </a:lnTo>
                  <a:lnTo>
                    <a:pt x="810895" y="7844155"/>
                  </a:lnTo>
                  <a:lnTo>
                    <a:pt x="810895" y="6975856"/>
                  </a:lnTo>
                  <a:lnTo>
                    <a:pt x="1245031" y="6975856"/>
                  </a:lnTo>
                  <a:lnTo>
                    <a:pt x="1679194" y="6975856"/>
                  </a:lnTo>
                  <a:lnTo>
                    <a:pt x="1679194" y="6914515"/>
                  </a:lnTo>
                  <a:lnTo>
                    <a:pt x="1245031" y="6914515"/>
                  </a:lnTo>
                  <a:lnTo>
                    <a:pt x="810895" y="6914515"/>
                  </a:lnTo>
                  <a:lnTo>
                    <a:pt x="810895" y="6046216"/>
                  </a:lnTo>
                  <a:lnTo>
                    <a:pt x="1245031" y="6046216"/>
                  </a:lnTo>
                  <a:lnTo>
                    <a:pt x="1245031" y="5984875"/>
                  </a:lnTo>
                  <a:lnTo>
                    <a:pt x="810895" y="5984875"/>
                  </a:lnTo>
                  <a:lnTo>
                    <a:pt x="810895" y="5116703"/>
                  </a:lnTo>
                  <a:lnTo>
                    <a:pt x="1245031" y="5116703"/>
                  </a:lnTo>
                  <a:lnTo>
                    <a:pt x="1245031" y="5055362"/>
                  </a:lnTo>
                  <a:lnTo>
                    <a:pt x="810895" y="5055362"/>
                  </a:lnTo>
                  <a:lnTo>
                    <a:pt x="810895" y="4187063"/>
                  </a:lnTo>
                  <a:lnTo>
                    <a:pt x="1245031" y="4187063"/>
                  </a:lnTo>
                  <a:lnTo>
                    <a:pt x="1245031" y="4125722"/>
                  </a:lnTo>
                  <a:lnTo>
                    <a:pt x="810895" y="4125722"/>
                  </a:lnTo>
                  <a:lnTo>
                    <a:pt x="810895" y="3257423"/>
                  </a:lnTo>
                  <a:lnTo>
                    <a:pt x="1245031" y="3257423"/>
                  </a:lnTo>
                  <a:lnTo>
                    <a:pt x="1245031" y="3196082"/>
                  </a:lnTo>
                  <a:lnTo>
                    <a:pt x="810895" y="3196082"/>
                  </a:lnTo>
                  <a:lnTo>
                    <a:pt x="810895" y="2327783"/>
                  </a:lnTo>
                  <a:lnTo>
                    <a:pt x="1245031" y="2327783"/>
                  </a:lnTo>
                  <a:lnTo>
                    <a:pt x="1245031" y="2266442"/>
                  </a:lnTo>
                  <a:lnTo>
                    <a:pt x="810895" y="2266442"/>
                  </a:lnTo>
                  <a:lnTo>
                    <a:pt x="810895" y="1398270"/>
                  </a:lnTo>
                  <a:lnTo>
                    <a:pt x="1245031" y="1398270"/>
                  </a:lnTo>
                  <a:lnTo>
                    <a:pt x="1245031" y="1336929"/>
                  </a:lnTo>
                  <a:lnTo>
                    <a:pt x="810895" y="1336929"/>
                  </a:lnTo>
                  <a:lnTo>
                    <a:pt x="810895" y="468630"/>
                  </a:lnTo>
                  <a:lnTo>
                    <a:pt x="1245031" y="468630"/>
                  </a:lnTo>
                  <a:lnTo>
                    <a:pt x="1245031" y="407289"/>
                  </a:lnTo>
                  <a:lnTo>
                    <a:pt x="810895" y="407289"/>
                  </a:lnTo>
                  <a:lnTo>
                    <a:pt x="810895" y="0"/>
                  </a:lnTo>
                  <a:lnTo>
                    <a:pt x="749541" y="0"/>
                  </a:lnTo>
                  <a:lnTo>
                    <a:pt x="749541" y="407289"/>
                  </a:lnTo>
                  <a:lnTo>
                    <a:pt x="0" y="407289"/>
                  </a:lnTo>
                  <a:lnTo>
                    <a:pt x="0" y="468630"/>
                  </a:lnTo>
                  <a:lnTo>
                    <a:pt x="749566" y="468630"/>
                  </a:lnTo>
                  <a:lnTo>
                    <a:pt x="749566" y="1336929"/>
                  </a:lnTo>
                  <a:lnTo>
                    <a:pt x="0" y="1336929"/>
                  </a:lnTo>
                  <a:lnTo>
                    <a:pt x="0" y="1398270"/>
                  </a:lnTo>
                  <a:lnTo>
                    <a:pt x="749566" y="1398270"/>
                  </a:lnTo>
                  <a:lnTo>
                    <a:pt x="749566" y="2266442"/>
                  </a:lnTo>
                  <a:lnTo>
                    <a:pt x="0" y="2266442"/>
                  </a:lnTo>
                  <a:lnTo>
                    <a:pt x="0" y="2327783"/>
                  </a:lnTo>
                  <a:lnTo>
                    <a:pt x="749541" y="2327783"/>
                  </a:lnTo>
                  <a:lnTo>
                    <a:pt x="749541" y="3196082"/>
                  </a:lnTo>
                  <a:lnTo>
                    <a:pt x="0" y="3196082"/>
                  </a:lnTo>
                  <a:lnTo>
                    <a:pt x="0" y="3257423"/>
                  </a:lnTo>
                  <a:lnTo>
                    <a:pt x="749541" y="3257423"/>
                  </a:lnTo>
                  <a:lnTo>
                    <a:pt x="749541" y="4125722"/>
                  </a:lnTo>
                  <a:lnTo>
                    <a:pt x="0" y="4125722"/>
                  </a:lnTo>
                  <a:lnTo>
                    <a:pt x="0" y="4187063"/>
                  </a:lnTo>
                  <a:lnTo>
                    <a:pt x="749541" y="4187063"/>
                  </a:lnTo>
                  <a:lnTo>
                    <a:pt x="749541" y="5055362"/>
                  </a:lnTo>
                  <a:lnTo>
                    <a:pt x="0" y="5055362"/>
                  </a:lnTo>
                  <a:lnTo>
                    <a:pt x="0" y="5116703"/>
                  </a:lnTo>
                  <a:lnTo>
                    <a:pt x="749541" y="5116703"/>
                  </a:lnTo>
                  <a:lnTo>
                    <a:pt x="749541" y="5984875"/>
                  </a:lnTo>
                  <a:lnTo>
                    <a:pt x="0" y="5984875"/>
                  </a:lnTo>
                  <a:lnTo>
                    <a:pt x="0" y="6046216"/>
                  </a:lnTo>
                  <a:lnTo>
                    <a:pt x="749566" y="6046216"/>
                  </a:lnTo>
                  <a:lnTo>
                    <a:pt x="749566" y="6914515"/>
                  </a:lnTo>
                  <a:lnTo>
                    <a:pt x="0" y="6914515"/>
                  </a:lnTo>
                  <a:lnTo>
                    <a:pt x="0" y="6975856"/>
                  </a:lnTo>
                  <a:lnTo>
                    <a:pt x="749566" y="6975856"/>
                  </a:lnTo>
                  <a:lnTo>
                    <a:pt x="749566" y="7844155"/>
                  </a:lnTo>
                  <a:lnTo>
                    <a:pt x="0" y="7844155"/>
                  </a:lnTo>
                  <a:lnTo>
                    <a:pt x="0" y="7905496"/>
                  </a:lnTo>
                  <a:lnTo>
                    <a:pt x="749541" y="7905496"/>
                  </a:lnTo>
                  <a:lnTo>
                    <a:pt x="749541" y="8773668"/>
                  </a:lnTo>
                  <a:lnTo>
                    <a:pt x="0" y="8773668"/>
                  </a:lnTo>
                  <a:lnTo>
                    <a:pt x="0" y="8835009"/>
                  </a:lnTo>
                  <a:lnTo>
                    <a:pt x="8681847" y="8835009"/>
                  </a:lnTo>
                  <a:lnTo>
                    <a:pt x="8681847" y="8773668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752207" y="0"/>
              <a:ext cx="1854200" cy="8835390"/>
            </a:xfrm>
            <a:custGeom>
              <a:avLst/>
              <a:gdLst/>
              <a:ahLst/>
              <a:cxnLst/>
              <a:rect l="l" t="t" r="r" b="b"/>
              <a:pathLst>
                <a:path w="1854200" h="8835390">
                  <a:moveTo>
                    <a:pt x="495554" y="0"/>
                  </a:moveTo>
                  <a:lnTo>
                    <a:pt x="434213" y="0"/>
                  </a:lnTo>
                  <a:lnTo>
                    <a:pt x="434213" y="407289"/>
                  </a:lnTo>
                  <a:lnTo>
                    <a:pt x="495554" y="407289"/>
                  </a:lnTo>
                  <a:lnTo>
                    <a:pt x="495554" y="0"/>
                  </a:lnTo>
                  <a:close/>
                </a:path>
                <a:path w="1854200" h="8835390">
                  <a:moveTo>
                    <a:pt x="1853946" y="407289"/>
                  </a:moveTo>
                  <a:lnTo>
                    <a:pt x="1425067" y="407289"/>
                  </a:lnTo>
                  <a:lnTo>
                    <a:pt x="1425067" y="0"/>
                  </a:lnTo>
                  <a:lnTo>
                    <a:pt x="1419860" y="0"/>
                  </a:lnTo>
                  <a:lnTo>
                    <a:pt x="1363726" y="0"/>
                  </a:lnTo>
                  <a:lnTo>
                    <a:pt x="1358392" y="0"/>
                  </a:lnTo>
                  <a:lnTo>
                    <a:pt x="1358392" y="407289"/>
                  </a:lnTo>
                  <a:lnTo>
                    <a:pt x="929640" y="407289"/>
                  </a:lnTo>
                  <a:lnTo>
                    <a:pt x="929640" y="468630"/>
                  </a:lnTo>
                  <a:lnTo>
                    <a:pt x="1358392" y="468630"/>
                  </a:lnTo>
                  <a:lnTo>
                    <a:pt x="1358392" y="1336929"/>
                  </a:lnTo>
                  <a:lnTo>
                    <a:pt x="929640" y="1336929"/>
                  </a:lnTo>
                  <a:lnTo>
                    <a:pt x="929640" y="1398270"/>
                  </a:lnTo>
                  <a:lnTo>
                    <a:pt x="1358392" y="1398270"/>
                  </a:lnTo>
                  <a:lnTo>
                    <a:pt x="1358392" y="2266442"/>
                  </a:lnTo>
                  <a:lnTo>
                    <a:pt x="929640" y="2266442"/>
                  </a:lnTo>
                  <a:lnTo>
                    <a:pt x="929640" y="2327783"/>
                  </a:lnTo>
                  <a:lnTo>
                    <a:pt x="1358392" y="2327783"/>
                  </a:lnTo>
                  <a:lnTo>
                    <a:pt x="1358392" y="3196082"/>
                  </a:lnTo>
                  <a:lnTo>
                    <a:pt x="929640" y="3196082"/>
                  </a:lnTo>
                  <a:lnTo>
                    <a:pt x="929640" y="3257423"/>
                  </a:lnTo>
                  <a:lnTo>
                    <a:pt x="1358392" y="3257423"/>
                  </a:lnTo>
                  <a:lnTo>
                    <a:pt x="1358392" y="4125722"/>
                  </a:lnTo>
                  <a:lnTo>
                    <a:pt x="929640" y="4125722"/>
                  </a:lnTo>
                  <a:lnTo>
                    <a:pt x="929640" y="4187063"/>
                  </a:lnTo>
                  <a:lnTo>
                    <a:pt x="1358392" y="4187063"/>
                  </a:lnTo>
                  <a:lnTo>
                    <a:pt x="1358392" y="5055362"/>
                  </a:lnTo>
                  <a:lnTo>
                    <a:pt x="929640" y="5055362"/>
                  </a:lnTo>
                  <a:lnTo>
                    <a:pt x="929640" y="5116703"/>
                  </a:lnTo>
                  <a:lnTo>
                    <a:pt x="1358392" y="5116703"/>
                  </a:lnTo>
                  <a:lnTo>
                    <a:pt x="1358392" y="5984875"/>
                  </a:lnTo>
                  <a:lnTo>
                    <a:pt x="929640" y="5984875"/>
                  </a:lnTo>
                  <a:lnTo>
                    <a:pt x="929640" y="6046216"/>
                  </a:lnTo>
                  <a:lnTo>
                    <a:pt x="1358392" y="6046216"/>
                  </a:lnTo>
                  <a:lnTo>
                    <a:pt x="1358392" y="6914515"/>
                  </a:lnTo>
                  <a:lnTo>
                    <a:pt x="1358392" y="6975856"/>
                  </a:lnTo>
                  <a:lnTo>
                    <a:pt x="1358392" y="7844155"/>
                  </a:lnTo>
                  <a:lnTo>
                    <a:pt x="929640" y="7844155"/>
                  </a:lnTo>
                  <a:lnTo>
                    <a:pt x="495554" y="7844155"/>
                  </a:lnTo>
                  <a:lnTo>
                    <a:pt x="495554" y="6975856"/>
                  </a:lnTo>
                  <a:lnTo>
                    <a:pt x="929640" y="6975856"/>
                  </a:lnTo>
                  <a:lnTo>
                    <a:pt x="1358392" y="6975856"/>
                  </a:lnTo>
                  <a:lnTo>
                    <a:pt x="1358392" y="6914515"/>
                  </a:lnTo>
                  <a:lnTo>
                    <a:pt x="929640" y="6914515"/>
                  </a:lnTo>
                  <a:lnTo>
                    <a:pt x="495554" y="6914515"/>
                  </a:lnTo>
                  <a:lnTo>
                    <a:pt x="495554" y="6046216"/>
                  </a:lnTo>
                  <a:lnTo>
                    <a:pt x="434213" y="6046216"/>
                  </a:lnTo>
                  <a:lnTo>
                    <a:pt x="434213" y="6914515"/>
                  </a:lnTo>
                  <a:lnTo>
                    <a:pt x="0" y="6914515"/>
                  </a:lnTo>
                  <a:lnTo>
                    <a:pt x="0" y="6975856"/>
                  </a:lnTo>
                  <a:lnTo>
                    <a:pt x="434213" y="6975856"/>
                  </a:lnTo>
                  <a:lnTo>
                    <a:pt x="434213" y="7844155"/>
                  </a:lnTo>
                  <a:lnTo>
                    <a:pt x="0" y="7844155"/>
                  </a:lnTo>
                  <a:lnTo>
                    <a:pt x="0" y="7905496"/>
                  </a:lnTo>
                  <a:lnTo>
                    <a:pt x="434213" y="7905496"/>
                  </a:lnTo>
                  <a:lnTo>
                    <a:pt x="434213" y="8773668"/>
                  </a:lnTo>
                  <a:lnTo>
                    <a:pt x="495554" y="8773668"/>
                  </a:lnTo>
                  <a:lnTo>
                    <a:pt x="495554" y="7905496"/>
                  </a:lnTo>
                  <a:lnTo>
                    <a:pt x="929640" y="7905496"/>
                  </a:lnTo>
                  <a:lnTo>
                    <a:pt x="1358392" y="7905496"/>
                  </a:lnTo>
                  <a:lnTo>
                    <a:pt x="1358392" y="8773668"/>
                  </a:lnTo>
                  <a:lnTo>
                    <a:pt x="929640" y="8773668"/>
                  </a:lnTo>
                  <a:lnTo>
                    <a:pt x="929640" y="8835009"/>
                  </a:lnTo>
                  <a:lnTo>
                    <a:pt x="1389126" y="8835009"/>
                  </a:lnTo>
                  <a:lnTo>
                    <a:pt x="1394460" y="8835009"/>
                  </a:lnTo>
                  <a:lnTo>
                    <a:pt x="1853946" y="8835009"/>
                  </a:lnTo>
                  <a:lnTo>
                    <a:pt x="1853946" y="8773668"/>
                  </a:lnTo>
                  <a:lnTo>
                    <a:pt x="1425067" y="8773668"/>
                  </a:lnTo>
                  <a:lnTo>
                    <a:pt x="1425067" y="7905496"/>
                  </a:lnTo>
                  <a:lnTo>
                    <a:pt x="1853946" y="7905496"/>
                  </a:lnTo>
                  <a:lnTo>
                    <a:pt x="1853946" y="7844155"/>
                  </a:lnTo>
                  <a:lnTo>
                    <a:pt x="1425067" y="7844155"/>
                  </a:lnTo>
                  <a:lnTo>
                    <a:pt x="1425067" y="6975856"/>
                  </a:lnTo>
                  <a:lnTo>
                    <a:pt x="1853946" y="6975856"/>
                  </a:lnTo>
                  <a:lnTo>
                    <a:pt x="1853946" y="6914515"/>
                  </a:lnTo>
                  <a:lnTo>
                    <a:pt x="1425067" y="6914515"/>
                  </a:lnTo>
                  <a:lnTo>
                    <a:pt x="1425067" y="6046216"/>
                  </a:lnTo>
                  <a:lnTo>
                    <a:pt x="1853946" y="6046216"/>
                  </a:lnTo>
                  <a:lnTo>
                    <a:pt x="1853946" y="5984875"/>
                  </a:lnTo>
                  <a:lnTo>
                    <a:pt x="1425067" y="5984875"/>
                  </a:lnTo>
                  <a:lnTo>
                    <a:pt x="1425067" y="5116703"/>
                  </a:lnTo>
                  <a:lnTo>
                    <a:pt x="1853946" y="5116703"/>
                  </a:lnTo>
                  <a:lnTo>
                    <a:pt x="1853946" y="5055362"/>
                  </a:lnTo>
                  <a:lnTo>
                    <a:pt x="1425067" y="5055362"/>
                  </a:lnTo>
                  <a:lnTo>
                    <a:pt x="1425067" y="4187063"/>
                  </a:lnTo>
                  <a:lnTo>
                    <a:pt x="1853946" y="4187063"/>
                  </a:lnTo>
                  <a:lnTo>
                    <a:pt x="1853946" y="4125722"/>
                  </a:lnTo>
                  <a:lnTo>
                    <a:pt x="1425067" y="4125722"/>
                  </a:lnTo>
                  <a:lnTo>
                    <a:pt x="1425067" y="3257423"/>
                  </a:lnTo>
                  <a:lnTo>
                    <a:pt x="1853946" y="3257423"/>
                  </a:lnTo>
                  <a:lnTo>
                    <a:pt x="1853946" y="3196082"/>
                  </a:lnTo>
                  <a:lnTo>
                    <a:pt x="1425067" y="3196082"/>
                  </a:lnTo>
                  <a:lnTo>
                    <a:pt x="1425067" y="2327783"/>
                  </a:lnTo>
                  <a:lnTo>
                    <a:pt x="1853946" y="2327783"/>
                  </a:lnTo>
                  <a:lnTo>
                    <a:pt x="1853946" y="2266569"/>
                  </a:lnTo>
                  <a:lnTo>
                    <a:pt x="1425067" y="2266569"/>
                  </a:lnTo>
                  <a:lnTo>
                    <a:pt x="1425067" y="1398270"/>
                  </a:lnTo>
                  <a:lnTo>
                    <a:pt x="1853946" y="1398270"/>
                  </a:lnTo>
                  <a:lnTo>
                    <a:pt x="1853946" y="1336929"/>
                  </a:lnTo>
                  <a:lnTo>
                    <a:pt x="1425067" y="1336929"/>
                  </a:lnTo>
                  <a:lnTo>
                    <a:pt x="1425067" y="468630"/>
                  </a:lnTo>
                  <a:lnTo>
                    <a:pt x="1853946" y="468630"/>
                  </a:lnTo>
                  <a:lnTo>
                    <a:pt x="1853946" y="407289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9606153" y="6046215"/>
            <a:ext cx="929640" cy="1303020"/>
          </a:xfrm>
          <a:custGeom>
            <a:avLst/>
            <a:gdLst/>
            <a:ahLst/>
            <a:cxnLst/>
            <a:rect l="l" t="t" r="r" b="b"/>
            <a:pathLst>
              <a:path w="929640" h="1303020">
                <a:moveTo>
                  <a:pt x="929640" y="868299"/>
                </a:moveTo>
                <a:lnTo>
                  <a:pt x="495427" y="868299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8299"/>
                </a:lnTo>
                <a:lnTo>
                  <a:pt x="0" y="868299"/>
                </a:lnTo>
                <a:lnTo>
                  <a:pt x="0" y="929640"/>
                </a:lnTo>
                <a:lnTo>
                  <a:pt x="434086" y="929640"/>
                </a:lnTo>
                <a:lnTo>
                  <a:pt x="434086" y="1302893"/>
                </a:lnTo>
                <a:lnTo>
                  <a:pt x="495427" y="1302893"/>
                </a:lnTo>
                <a:lnTo>
                  <a:pt x="495427" y="929640"/>
                </a:lnTo>
                <a:lnTo>
                  <a:pt x="929640" y="929640"/>
                </a:lnTo>
                <a:lnTo>
                  <a:pt x="929640" y="868299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535793" y="6046215"/>
            <a:ext cx="929640" cy="1303020"/>
          </a:xfrm>
          <a:custGeom>
            <a:avLst/>
            <a:gdLst/>
            <a:ahLst/>
            <a:cxnLst/>
            <a:rect l="l" t="t" r="r" b="b"/>
            <a:pathLst>
              <a:path w="929640" h="1303020">
                <a:moveTo>
                  <a:pt x="929513" y="868299"/>
                </a:moveTo>
                <a:lnTo>
                  <a:pt x="495427" y="868299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8299"/>
                </a:lnTo>
                <a:lnTo>
                  <a:pt x="0" y="868299"/>
                </a:lnTo>
                <a:lnTo>
                  <a:pt x="0" y="929640"/>
                </a:lnTo>
                <a:lnTo>
                  <a:pt x="434086" y="929640"/>
                </a:lnTo>
                <a:lnTo>
                  <a:pt x="434086" y="1302893"/>
                </a:lnTo>
                <a:lnTo>
                  <a:pt x="495427" y="1302893"/>
                </a:lnTo>
                <a:lnTo>
                  <a:pt x="495427" y="929640"/>
                </a:lnTo>
                <a:lnTo>
                  <a:pt x="929513" y="929640"/>
                </a:lnTo>
                <a:lnTo>
                  <a:pt x="929513" y="868299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465306" y="6046215"/>
            <a:ext cx="929640" cy="1303020"/>
          </a:xfrm>
          <a:custGeom>
            <a:avLst/>
            <a:gdLst/>
            <a:ahLst/>
            <a:cxnLst/>
            <a:rect l="l" t="t" r="r" b="b"/>
            <a:pathLst>
              <a:path w="929640" h="1303020">
                <a:moveTo>
                  <a:pt x="929640" y="868299"/>
                </a:moveTo>
                <a:lnTo>
                  <a:pt x="495554" y="868299"/>
                </a:lnTo>
                <a:lnTo>
                  <a:pt x="495554" y="0"/>
                </a:lnTo>
                <a:lnTo>
                  <a:pt x="434213" y="0"/>
                </a:lnTo>
                <a:lnTo>
                  <a:pt x="434213" y="868299"/>
                </a:lnTo>
                <a:lnTo>
                  <a:pt x="0" y="868299"/>
                </a:lnTo>
                <a:lnTo>
                  <a:pt x="0" y="929640"/>
                </a:lnTo>
                <a:lnTo>
                  <a:pt x="434213" y="929640"/>
                </a:lnTo>
                <a:lnTo>
                  <a:pt x="434213" y="1302893"/>
                </a:lnTo>
                <a:lnTo>
                  <a:pt x="495554" y="1302893"/>
                </a:lnTo>
                <a:lnTo>
                  <a:pt x="495554" y="929640"/>
                </a:lnTo>
                <a:lnTo>
                  <a:pt x="929640" y="929640"/>
                </a:lnTo>
                <a:lnTo>
                  <a:pt x="929640" y="868299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94946" y="6046215"/>
            <a:ext cx="929640" cy="1303020"/>
          </a:xfrm>
          <a:custGeom>
            <a:avLst/>
            <a:gdLst/>
            <a:ahLst/>
            <a:cxnLst/>
            <a:rect l="l" t="t" r="r" b="b"/>
            <a:pathLst>
              <a:path w="929640" h="1303020">
                <a:moveTo>
                  <a:pt x="929640" y="868299"/>
                </a:moveTo>
                <a:lnTo>
                  <a:pt x="495427" y="868299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8299"/>
                </a:lnTo>
                <a:lnTo>
                  <a:pt x="0" y="868299"/>
                </a:lnTo>
                <a:lnTo>
                  <a:pt x="0" y="929640"/>
                </a:lnTo>
                <a:lnTo>
                  <a:pt x="434086" y="929640"/>
                </a:lnTo>
                <a:lnTo>
                  <a:pt x="434086" y="1302893"/>
                </a:lnTo>
                <a:lnTo>
                  <a:pt x="495427" y="1302893"/>
                </a:lnTo>
                <a:lnTo>
                  <a:pt x="495427" y="929640"/>
                </a:lnTo>
                <a:lnTo>
                  <a:pt x="929640" y="929640"/>
                </a:lnTo>
                <a:lnTo>
                  <a:pt x="929640" y="868299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324586" y="6046215"/>
            <a:ext cx="929640" cy="1303020"/>
          </a:xfrm>
          <a:custGeom>
            <a:avLst/>
            <a:gdLst/>
            <a:ahLst/>
            <a:cxnLst/>
            <a:rect l="l" t="t" r="r" b="b"/>
            <a:pathLst>
              <a:path w="929640" h="1303020">
                <a:moveTo>
                  <a:pt x="929640" y="868299"/>
                </a:moveTo>
                <a:lnTo>
                  <a:pt x="495427" y="868299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8299"/>
                </a:lnTo>
                <a:lnTo>
                  <a:pt x="0" y="868299"/>
                </a:lnTo>
                <a:lnTo>
                  <a:pt x="0" y="929640"/>
                </a:lnTo>
                <a:lnTo>
                  <a:pt x="434086" y="929640"/>
                </a:lnTo>
                <a:lnTo>
                  <a:pt x="434086" y="1302893"/>
                </a:lnTo>
                <a:lnTo>
                  <a:pt x="495427" y="1302893"/>
                </a:lnTo>
                <a:lnTo>
                  <a:pt x="495427" y="929640"/>
                </a:lnTo>
                <a:lnTo>
                  <a:pt x="929640" y="929640"/>
                </a:lnTo>
                <a:lnTo>
                  <a:pt x="929640" y="868299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758671" y="0"/>
            <a:ext cx="61594" cy="407670"/>
          </a:xfrm>
          <a:custGeom>
            <a:avLst/>
            <a:gdLst/>
            <a:ahLst/>
            <a:cxnLst/>
            <a:rect l="l" t="t" r="r" b="b"/>
            <a:pathLst>
              <a:path w="61594" h="407670">
                <a:moveTo>
                  <a:pt x="61341" y="0"/>
                </a:moveTo>
                <a:lnTo>
                  <a:pt x="0" y="0"/>
                </a:lnTo>
                <a:lnTo>
                  <a:pt x="0" y="407289"/>
                </a:lnTo>
                <a:lnTo>
                  <a:pt x="61341" y="407289"/>
                </a:lnTo>
                <a:lnTo>
                  <a:pt x="61341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254226" y="6046215"/>
            <a:ext cx="929640" cy="1303020"/>
          </a:xfrm>
          <a:custGeom>
            <a:avLst/>
            <a:gdLst/>
            <a:ahLst/>
            <a:cxnLst/>
            <a:rect l="l" t="t" r="r" b="b"/>
            <a:pathLst>
              <a:path w="929640" h="1303020">
                <a:moveTo>
                  <a:pt x="929513" y="868299"/>
                </a:moveTo>
                <a:lnTo>
                  <a:pt x="495427" y="868299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8299"/>
                </a:lnTo>
                <a:lnTo>
                  <a:pt x="0" y="868299"/>
                </a:lnTo>
                <a:lnTo>
                  <a:pt x="0" y="929640"/>
                </a:lnTo>
                <a:lnTo>
                  <a:pt x="434086" y="929640"/>
                </a:lnTo>
                <a:lnTo>
                  <a:pt x="434086" y="1302893"/>
                </a:lnTo>
                <a:lnTo>
                  <a:pt x="495427" y="1302893"/>
                </a:lnTo>
                <a:lnTo>
                  <a:pt x="495427" y="929640"/>
                </a:lnTo>
                <a:lnTo>
                  <a:pt x="929513" y="929640"/>
                </a:lnTo>
                <a:lnTo>
                  <a:pt x="929513" y="868299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688312" y="0"/>
            <a:ext cx="61594" cy="407670"/>
          </a:xfrm>
          <a:custGeom>
            <a:avLst/>
            <a:gdLst/>
            <a:ahLst/>
            <a:cxnLst/>
            <a:rect l="l" t="t" r="r" b="b"/>
            <a:pathLst>
              <a:path w="61594" h="407670">
                <a:moveTo>
                  <a:pt x="61341" y="0"/>
                </a:moveTo>
                <a:lnTo>
                  <a:pt x="0" y="0"/>
                </a:lnTo>
                <a:lnTo>
                  <a:pt x="0" y="407289"/>
                </a:lnTo>
                <a:lnTo>
                  <a:pt x="61341" y="407289"/>
                </a:lnTo>
                <a:lnTo>
                  <a:pt x="61341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183739" y="6046215"/>
            <a:ext cx="929640" cy="1303020"/>
          </a:xfrm>
          <a:custGeom>
            <a:avLst/>
            <a:gdLst/>
            <a:ahLst/>
            <a:cxnLst/>
            <a:rect l="l" t="t" r="r" b="b"/>
            <a:pathLst>
              <a:path w="929640" h="1303020">
                <a:moveTo>
                  <a:pt x="929640" y="868299"/>
                </a:moveTo>
                <a:lnTo>
                  <a:pt x="495554" y="868299"/>
                </a:lnTo>
                <a:lnTo>
                  <a:pt x="495554" y="0"/>
                </a:lnTo>
                <a:lnTo>
                  <a:pt x="434213" y="0"/>
                </a:lnTo>
                <a:lnTo>
                  <a:pt x="434213" y="868299"/>
                </a:lnTo>
                <a:lnTo>
                  <a:pt x="0" y="868299"/>
                </a:lnTo>
                <a:lnTo>
                  <a:pt x="0" y="929640"/>
                </a:lnTo>
                <a:lnTo>
                  <a:pt x="434213" y="929640"/>
                </a:lnTo>
                <a:lnTo>
                  <a:pt x="434213" y="1302893"/>
                </a:lnTo>
                <a:lnTo>
                  <a:pt x="495554" y="1302893"/>
                </a:lnTo>
                <a:lnTo>
                  <a:pt x="495554" y="929640"/>
                </a:lnTo>
                <a:lnTo>
                  <a:pt x="929640" y="929640"/>
                </a:lnTo>
                <a:lnTo>
                  <a:pt x="929640" y="868299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617952" y="0"/>
            <a:ext cx="61594" cy="407670"/>
          </a:xfrm>
          <a:custGeom>
            <a:avLst/>
            <a:gdLst/>
            <a:ahLst/>
            <a:cxnLst/>
            <a:rect l="l" t="t" r="r" b="b"/>
            <a:pathLst>
              <a:path w="61594" h="407670">
                <a:moveTo>
                  <a:pt x="61340" y="0"/>
                </a:moveTo>
                <a:lnTo>
                  <a:pt x="0" y="0"/>
                </a:lnTo>
                <a:lnTo>
                  <a:pt x="0" y="407289"/>
                </a:lnTo>
                <a:lnTo>
                  <a:pt x="61340" y="407289"/>
                </a:lnTo>
                <a:lnTo>
                  <a:pt x="61340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113379" y="6046215"/>
            <a:ext cx="929640" cy="1303020"/>
          </a:xfrm>
          <a:custGeom>
            <a:avLst/>
            <a:gdLst/>
            <a:ahLst/>
            <a:cxnLst/>
            <a:rect l="l" t="t" r="r" b="b"/>
            <a:pathLst>
              <a:path w="929640" h="1303020">
                <a:moveTo>
                  <a:pt x="929640" y="868299"/>
                </a:moveTo>
                <a:lnTo>
                  <a:pt x="495427" y="868299"/>
                </a:lnTo>
                <a:lnTo>
                  <a:pt x="495427" y="0"/>
                </a:lnTo>
                <a:lnTo>
                  <a:pt x="434086" y="0"/>
                </a:lnTo>
                <a:lnTo>
                  <a:pt x="434086" y="868299"/>
                </a:lnTo>
                <a:lnTo>
                  <a:pt x="0" y="868299"/>
                </a:lnTo>
                <a:lnTo>
                  <a:pt x="0" y="929640"/>
                </a:lnTo>
                <a:lnTo>
                  <a:pt x="434086" y="929640"/>
                </a:lnTo>
                <a:lnTo>
                  <a:pt x="434086" y="1302893"/>
                </a:lnTo>
                <a:lnTo>
                  <a:pt x="495427" y="1302893"/>
                </a:lnTo>
                <a:lnTo>
                  <a:pt x="495427" y="929640"/>
                </a:lnTo>
                <a:lnTo>
                  <a:pt x="929640" y="929640"/>
                </a:lnTo>
                <a:lnTo>
                  <a:pt x="929640" y="868299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547464" y="0"/>
            <a:ext cx="61594" cy="407670"/>
          </a:xfrm>
          <a:custGeom>
            <a:avLst/>
            <a:gdLst/>
            <a:ahLst/>
            <a:cxnLst/>
            <a:rect l="l" t="t" r="r" b="b"/>
            <a:pathLst>
              <a:path w="61594" h="407670">
                <a:moveTo>
                  <a:pt x="61340" y="0"/>
                </a:moveTo>
                <a:lnTo>
                  <a:pt x="0" y="0"/>
                </a:lnTo>
                <a:lnTo>
                  <a:pt x="0" y="407289"/>
                </a:lnTo>
                <a:lnTo>
                  <a:pt x="61340" y="407289"/>
                </a:lnTo>
                <a:lnTo>
                  <a:pt x="61340" y="0"/>
                </a:lnTo>
                <a:close/>
              </a:path>
            </a:pathLst>
          </a:custGeom>
          <a:solidFill>
            <a:srgbClr val="F0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18288000" cy="8873490"/>
            <a:chOff x="0" y="0"/>
            <a:chExt cx="18288000" cy="8873490"/>
          </a:xfrm>
        </p:grpSpPr>
        <p:sp>
          <p:nvSpPr>
            <p:cNvPr id="18" name="object 18"/>
            <p:cNvSpPr/>
            <p:nvPr/>
          </p:nvSpPr>
          <p:spPr>
            <a:xfrm>
              <a:off x="1028700" y="0"/>
              <a:ext cx="17259300" cy="7349490"/>
            </a:xfrm>
            <a:custGeom>
              <a:avLst/>
              <a:gdLst/>
              <a:ahLst/>
              <a:cxnLst/>
              <a:rect l="l" t="t" r="r" b="b"/>
              <a:pathLst>
                <a:path w="17259300" h="7349490">
                  <a:moveTo>
                    <a:pt x="17259288" y="407289"/>
                  </a:moveTo>
                  <a:lnTo>
                    <a:pt x="16509746" y="407289"/>
                  </a:lnTo>
                  <a:lnTo>
                    <a:pt x="16509746" y="0"/>
                  </a:lnTo>
                  <a:lnTo>
                    <a:pt x="16448405" y="0"/>
                  </a:lnTo>
                  <a:lnTo>
                    <a:pt x="16448405" y="5984875"/>
                  </a:lnTo>
                  <a:lnTo>
                    <a:pt x="16230600" y="5984875"/>
                  </a:lnTo>
                  <a:lnTo>
                    <a:pt x="16230600" y="5116703"/>
                  </a:lnTo>
                  <a:lnTo>
                    <a:pt x="16448405" y="5116703"/>
                  </a:lnTo>
                  <a:lnTo>
                    <a:pt x="16448405" y="5055362"/>
                  </a:lnTo>
                  <a:lnTo>
                    <a:pt x="16230600" y="5055362"/>
                  </a:lnTo>
                  <a:lnTo>
                    <a:pt x="16230600" y="4187063"/>
                  </a:lnTo>
                  <a:lnTo>
                    <a:pt x="16448405" y="4187063"/>
                  </a:lnTo>
                  <a:lnTo>
                    <a:pt x="16448405" y="4125722"/>
                  </a:lnTo>
                  <a:lnTo>
                    <a:pt x="16230600" y="4125722"/>
                  </a:lnTo>
                  <a:lnTo>
                    <a:pt x="16230600" y="3257423"/>
                  </a:lnTo>
                  <a:lnTo>
                    <a:pt x="16448405" y="3257423"/>
                  </a:lnTo>
                  <a:lnTo>
                    <a:pt x="16448405" y="3196082"/>
                  </a:lnTo>
                  <a:lnTo>
                    <a:pt x="16230600" y="3196082"/>
                  </a:lnTo>
                  <a:lnTo>
                    <a:pt x="16230600" y="2327783"/>
                  </a:lnTo>
                  <a:lnTo>
                    <a:pt x="16448405" y="2327783"/>
                  </a:lnTo>
                  <a:lnTo>
                    <a:pt x="16448405" y="2266442"/>
                  </a:lnTo>
                  <a:lnTo>
                    <a:pt x="16230600" y="2266442"/>
                  </a:lnTo>
                  <a:lnTo>
                    <a:pt x="16230600" y="1398270"/>
                  </a:lnTo>
                  <a:lnTo>
                    <a:pt x="16448405" y="1398270"/>
                  </a:lnTo>
                  <a:lnTo>
                    <a:pt x="16448405" y="1336929"/>
                  </a:lnTo>
                  <a:lnTo>
                    <a:pt x="16230600" y="1336929"/>
                  </a:lnTo>
                  <a:lnTo>
                    <a:pt x="16230600" y="965581"/>
                  </a:lnTo>
                  <a:lnTo>
                    <a:pt x="16230600" y="468630"/>
                  </a:lnTo>
                  <a:lnTo>
                    <a:pt x="16448405" y="468630"/>
                  </a:lnTo>
                  <a:lnTo>
                    <a:pt x="16448405" y="407289"/>
                  </a:lnTo>
                  <a:lnTo>
                    <a:pt x="16230600" y="407289"/>
                  </a:lnTo>
                  <a:lnTo>
                    <a:pt x="16230600" y="53975"/>
                  </a:lnTo>
                  <a:lnTo>
                    <a:pt x="0" y="53975"/>
                  </a:lnTo>
                  <a:lnTo>
                    <a:pt x="0" y="965581"/>
                  </a:lnTo>
                  <a:lnTo>
                    <a:pt x="0" y="6580632"/>
                  </a:lnTo>
                  <a:lnTo>
                    <a:pt x="16230600" y="6580632"/>
                  </a:lnTo>
                  <a:lnTo>
                    <a:pt x="16230600" y="6046216"/>
                  </a:lnTo>
                  <a:lnTo>
                    <a:pt x="16448405" y="6046216"/>
                  </a:lnTo>
                  <a:lnTo>
                    <a:pt x="16448405" y="6914515"/>
                  </a:lnTo>
                  <a:lnTo>
                    <a:pt x="16014319" y="6914515"/>
                  </a:lnTo>
                  <a:lnTo>
                    <a:pt x="16014319" y="6975856"/>
                  </a:lnTo>
                  <a:lnTo>
                    <a:pt x="16448405" y="6975856"/>
                  </a:lnTo>
                  <a:lnTo>
                    <a:pt x="16448405" y="7349109"/>
                  </a:lnTo>
                  <a:lnTo>
                    <a:pt x="16509746" y="7349109"/>
                  </a:lnTo>
                  <a:lnTo>
                    <a:pt x="16509746" y="6975856"/>
                  </a:lnTo>
                  <a:lnTo>
                    <a:pt x="17259288" y="6975856"/>
                  </a:lnTo>
                  <a:lnTo>
                    <a:pt x="17259288" y="6914515"/>
                  </a:lnTo>
                  <a:lnTo>
                    <a:pt x="16509746" y="6914515"/>
                  </a:lnTo>
                  <a:lnTo>
                    <a:pt x="16509746" y="6046216"/>
                  </a:lnTo>
                  <a:lnTo>
                    <a:pt x="17259288" y="6046216"/>
                  </a:lnTo>
                  <a:lnTo>
                    <a:pt x="17259288" y="5984875"/>
                  </a:lnTo>
                  <a:lnTo>
                    <a:pt x="16509746" y="5984875"/>
                  </a:lnTo>
                  <a:lnTo>
                    <a:pt x="16509746" y="5116703"/>
                  </a:lnTo>
                  <a:lnTo>
                    <a:pt x="17259288" y="5116703"/>
                  </a:lnTo>
                  <a:lnTo>
                    <a:pt x="17259288" y="5055362"/>
                  </a:lnTo>
                  <a:lnTo>
                    <a:pt x="16509746" y="5055362"/>
                  </a:lnTo>
                  <a:lnTo>
                    <a:pt x="16509746" y="4187063"/>
                  </a:lnTo>
                  <a:lnTo>
                    <a:pt x="17259288" y="4187063"/>
                  </a:lnTo>
                  <a:lnTo>
                    <a:pt x="17259288" y="4125722"/>
                  </a:lnTo>
                  <a:lnTo>
                    <a:pt x="16509746" y="4125722"/>
                  </a:lnTo>
                  <a:lnTo>
                    <a:pt x="16509746" y="3257423"/>
                  </a:lnTo>
                  <a:lnTo>
                    <a:pt x="17259288" y="3257423"/>
                  </a:lnTo>
                  <a:lnTo>
                    <a:pt x="17259288" y="3196082"/>
                  </a:lnTo>
                  <a:lnTo>
                    <a:pt x="16509746" y="3196082"/>
                  </a:lnTo>
                  <a:lnTo>
                    <a:pt x="16509746" y="2327783"/>
                  </a:lnTo>
                  <a:lnTo>
                    <a:pt x="17259288" y="2327783"/>
                  </a:lnTo>
                  <a:lnTo>
                    <a:pt x="17259288" y="2266442"/>
                  </a:lnTo>
                  <a:lnTo>
                    <a:pt x="16509746" y="2266442"/>
                  </a:lnTo>
                  <a:lnTo>
                    <a:pt x="16509746" y="1398270"/>
                  </a:lnTo>
                  <a:lnTo>
                    <a:pt x="17259288" y="1398270"/>
                  </a:lnTo>
                  <a:lnTo>
                    <a:pt x="17259288" y="1336929"/>
                  </a:lnTo>
                  <a:lnTo>
                    <a:pt x="16509746" y="1336929"/>
                  </a:lnTo>
                  <a:lnTo>
                    <a:pt x="16509746" y="468630"/>
                  </a:lnTo>
                  <a:lnTo>
                    <a:pt x="17259288" y="468630"/>
                  </a:lnTo>
                  <a:lnTo>
                    <a:pt x="17259288" y="407289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77282" y="0"/>
              <a:ext cx="7971155" cy="965835"/>
            </a:xfrm>
            <a:custGeom>
              <a:avLst/>
              <a:gdLst/>
              <a:ahLst/>
              <a:cxnLst/>
              <a:rect l="l" t="t" r="r" b="b"/>
              <a:pathLst>
                <a:path w="7971155" h="965835">
                  <a:moveTo>
                    <a:pt x="0" y="965580"/>
                  </a:moveTo>
                  <a:lnTo>
                    <a:pt x="7970773" y="965580"/>
                  </a:lnTo>
                  <a:lnTo>
                    <a:pt x="7970773" y="0"/>
                  </a:lnTo>
                  <a:lnTo>
                    <a:pt x="0" y="0"/>
                  </a:lnTo>
                  <a:lnTo>
                    <a:pt x="0" y="965580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39182" y="0"/>
              <a:ext cx="8009890" cy="965835"/>
            </a:xfrm>
            <a:custGeom>
              <a:avLst/>
              <a:gdLst/>
              <a:ahLst/>
              <a:cxnLst/>
              <a:rect l="l" t="t" r="r" b="b"/>
              <a:pathLst>
                <a:path w="8009890" h="965835">
                  <a:moveTo>
                    <a:pt x="0" y="965453"/>
                  </a:moveTo>
                  <a:lnTo>
                    <a:pt x="8009508" y="965453"/>
                  </a:lnTo>
                  <a:lnTo>
                    <a:pt x="8009508" y="0"/>
                  </a:lnTo>
                </a:path>
                <a:path w="8009890" h="965835">
                  <a:moveTo>
                    <a:pt x="0" y="0"/>
                  </a:moveTo>
                  <a:lnTo>
                    <a:pt x="0" y="965453"/>
                  </a:lnTo>
                </a:path>
              </a:pathLst>
            </a:custGeom>
            <a:ln w="76200">
              <a:solidFill>
                <a:srgbClr val="F0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7349108"/>
              <a:ext cx="18288000" cy="1485900"/>
            </a:xfrm>
            <a:custGeom>
              <a:avLst/>
              <a:gdLst/>
              <a:ahLst/>
              <a:cxnLst/>
              <a:rect l="l" t="t" r="r" b="b"/>
              <a:pathLst>
                <a:path w="18288000" h="1485900">
                  <a:moveTo>
                    <a:pt x="18288000" y="0"/>
                  </a:moveTo>
                  <a:lnTo>
                    <a:pt x="0" y="0"/>
                  </a:lnTo>
                  <a:lnTo>
                    <a:pt x="0" y="1485900"/>
                  </a:lnTo>
                  <a:lnTo>
                    <a:pt x="18288000" y="14859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4F826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386" y="0"/>
              <a:ext cx="337500" cy="1774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0"/>
              <a:ext cx="1302385" cy="578485"/>
            </a:xfrm>
            <a:custGeom>
              <a:avLst/>
              <a:gdLst/>
              <a:ahLst/>
              <a:cxnLst/>
              <a:rect l="l" t="t" r="r" b="b"/>
              <a:pathLst>
                <a:path w="1302385" h="578485">
                  <a:moveTo>
                    <a:pt x="382447" y="577469"/>
                  </a:moveTo>
                  <a:lnTo>
                    <a:pt x="0" y="195072"/>
                  </a:lnTo>
                  <a:lnTo>
                    <a:pt x="0" y="321183"/>
                  </a:lnTo>
                  <a:lnTo>
                    <a:pt x="252895" y="574040"/>
                  </a:lnTo>
                  <a:lnTo>
                    <a:pt x="285280" y="576186"/>
                  </a:lnTo>
                  <a:lnTo>
                    <a:pt x="317665" y="577469"/>
                  </a:lnTo>
                  <a:lnTo>
                    <a:pt x="350050" y="577900"/>
                  </a:lnTo>
                  <a:lnTo>
                    <a:pt x="382447" y="577469"/>
                  </a:lnTo>
                  <a:close/>
                </a:path>
                <a:path w="1302385" h="578485">
                  <a:moveTo>
                    <a:pt x="613143" y="555879"/>
                  </a:moveTo>
                  <a:lnTo>
                    <a:pt x="56807" y="0"/>
                  </a:lnTo>
                  <a:lnTo>
                    <a:pt x="0" y="0"/>
                  </a:lnTo>
                  <a:lnTo>
                    <a:pt x="0" y="68961"/>
                  </a:lnTo>
                  <a:lnTo>
                    <a:pt x="501777" y="570738"/>
                  </a:lnTo>
                  <a:lnTo>
                    <a:pt x="529717" y="567778"/>
                  </a:lnTo>
                  <a:lnTo>
                    <a:pt x="557453" y="564172"/>
                  </a:lnTo>
                  <a:lnTo>
                    <a:pt x="613143" y="555879"/>
                  </a:lnTo>
                  <a:close/>
                </a:path>
                <a:path w="1302385" h="578485">
                  <a:moveTo>
                    <a:pt x="815416" y="505968"/>
                  </a:moveTo>
                  <a:lnTo>
                    <a:pt x="309168" y="0"/>
                  </a:lnTo>
                  <a:lnTo>
                    <a:pt x="183388" y="0"/>
                  </a:lnTo>
                  <a:lnTo>
                    <a:pt x="717689" y="534289"/>
                  </a:lnTo>
                  <a:lnTo>
                    <a:pt x="742378" y="528142"/>
                  </a:lnTo>
                  <a:lnTo>
                    <a:pt x="766978" y="521423"/>
                  </a:lnTo>
                  <a:lnTo>
                    <a:pt x="791362" y="514057"/>
                  </a:lnTo>
                  <a:lnTo>
                    <a:pt x="815416" y="505968"/>
                  </a:lnTo>
                  <a:close/>
                </a:path>
                <a:path w="1302385" h="578485">
                  <a:moveTo>
                    <a:pt x="994981" y="433197"/>
                  </a:moveTo>
                  <a:lnTo>
                    <a:pt x="561530" y="0"/>
                  </a:lnTo>
                  <a:lnTo>
                    <a:pt x="435635" y="0"/>
                  </a:lnTo>
                  <a:lnTo>
                    <a:pt x="907478" y="471805"/>
                  </a:lnTo>
                  <a:lnTo>
                    <a:pt x="929614" y="462915"/>
                  </a:lnTo>
                  <a:lnTo>
                    <a:pt x="951649" y="453364"/>
                  </a:lnTo>
                  <a:lnTo>
                    <a:pt x="973467" y="443382"/>
                  </a:lnTo>
                  <a:lnTo>
                    <a:pt x="994981" y="433197"/>
                  </a:lnTo>
                  <a:close/>
                </a:path>
                <a:path w="1302385" h="578485">
                  <a:moveTo>
                    <a:pt x="1156347" y="343408"/>
                  </a:moveTo>
                  <a:lnTo>
                    <a:pt x="812927" y="0"/>
                  </a:lnTo>
                  <a:lnTo>
                    <a:pt x="686790" y="0"/>
                  </a:lnTo>
                  <a:lnTo>
                    <a:pt x="1077937" y="391160"/>
                  </a:lnTo>
                  <a:lnTo>
                    <a:pt x="1097534" y="379831"/>
                  </a:lnTo>
                  <a:lnTo>
                    <a:pt x="1117142" y="368096"/>
                  </a:lnTo>
                  <a:lnTo>
                    <a:pt x="1136738" y="355968"/>
                  </a:lnTo>
                  <a:lnTo>
                    <a:pt x="1156347" y="343408"/>
                  </a:lnTo>
                  <a:close/>
                </a:path>
                <a:path w="1302385" h="578485">
                  <a:moveTo>
                    <a:pt x="1301877" y="236601"/>
                  </a:moveTo>
                  <a:lnTo>
                    <a:pt x="1065276" y="0"/>
                  </a:lnTo>
                  <a:lnTo>
                    <a:pt x="939101" y="0"/>
                  </a:lnTo>
                  <a:lnTo>
                    <a:pt x="1231353" y="292227"/>
                  </a:lnTo>
                  <a:lnTo>
                    <a:pt x="1249235" y="278599"/>
                  </a:lnTo>
                  <a:lnTo>
                    <a:pt x="1267028" y="264845"/>
                  </a:lnTo>
                  <a:lnTo>
                    <a:pt x="1284617" y="250888"/>
                  </a:lnTo>
                  <a:lnTo>
                    <a:pt x="1301877" y="236601"/>
                  </a:lnTo>
                  <a:close/>
                </a:path>
              </a:pathLst>
            </a:custGeom>
            <a:solidFill>
              <a:srgbClr val="4F826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47294"/>
              <a:ext cx="108576" cy="1085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608769" y="5540501"/>
              <a:ext cx="1679575" cy="1038860"/>
            </a:xfrm>
            <a:custGeom>
              <a:avLst/>
              <a:gdLst/>
              <a:ahLst/>
              <a:cxnLst/>
              <a:rect l="l" t="t" r="r" b="b"/>
              <a:pathLst>
                <a:path w="1679575" h="1038859">
                  <a:moveTo>
                    <a:pt x="588645" y="519938"/>
                  </a:moveTo>
                  <a:lnTo>
                    <a:pt x="563791" y="457454"/>
                  </a:lnTo>
                  <a:lnTo>
                    <a:pt x="156629" y="28194"/>
                  </a:lnTo>
                  <a:lnTo>
                    <a:pt x="110439" y="2120"/>
                  </a:lnTo>
                  <a:lnTo>
                    <a:pt x="93129" y="0"/>
                  </a:lnTo>
                  <a:lnTo>
                    <a:pt x="75755" y="1193"/>
                  </a:lnTo>
                  <a:lnTo>
                    <a:pt x="28232" y="24892"/>
                  </a:lnTo>
                  <a:lnTo>
                    <a:pt x="0" y="88328"/>
                  </a:lnTo>
                  <a:lnTo>
                    <a:pt x="5753" y="122694"/>
                  </a:lnTo>
                  <a:lnTo>
                    <a:pt x="24930" y="153289"/>
                  </a:lnTo>
                  <a:lnTo>
                    <a:pt x="372656" y="519938"/>
                  </a:lnTo>
                  <a:lnTo>
                    <a:pt x="24930" y="886587"/>
                  </a:lnTo>
                  <a:lnTo>
                    <a:pt x="5753" y="917168"/>
                  </a:lnTo>
                  <a:lnTo>
                    <a:pt x="0" y="951509"/>
                  </a:lnTo>
                  <a:lnTo>
                    <a:pt x="7531" y="985481"/>
                  </a:lnTo>
                  <a:lnTo>
                    <a:pt x="35077" y="1020876"/>
                  </a:lnTo>
                  <a:lnTo>
                    <a:pt x="83096" y="1038479"/>
                  </a:lnTo>
                  <a:lnTo>
                    <a:pt x="97955" y="1038479"/>
                  </a:lnTo>
                  <a:lnTo>
                    <a:pt x="142227" y="1023988"/>
                  </a:lnTo>
                  <a:lnTo>
                    <a:pt x="563791" y="582422"/>
                  </a:lnTo>
                  <a:lnTo>
                    <a:pt x="582434" y="553046"/>
                  </a:lnTo>
                  <a:lnTo>
                    <a:pt x="588645" y="519938"/>
                  </a:lnTo>
                  <a:close/>
                </a:path>
                <a:path w="1679575" h="1038859">
                  <a:moveTo>
                    <a:pt x="1281303" y="519938"/>
                  </a:moveTo>
                  <a:lnTo>
                    <a:pt x="1256449" y="457454"/>
                  </a:lnTo>
                  <a:lnTo>
                    <a:pt x="849287" y="28194"/>
                  </a:lnTo>
                  <a:lnTo>
                    <a:pt x="803084" y="2120"/>
                  </a:lnTo>
                  <a:lnTo>
                    <a:pt x="785787" y="0"/>
                  </a:lnTo>
                  <a:lnTo>
                    <a:pt x="768413" y="1193"/>
                  </a:lnTo>
                  <a:lnTo>
                    <a:pt x="720890" y="24892"/>
                  </a:lnTo>
                  <a:lnTo>
                    <a:pt x="692658" y="88379"/>
                  </a:lnTo>
                  <a:lnTo>
                    <a:pt x="698411" y="122720"/>
                  </a:lnTo>
                  <a:lnTo>
                    <a:pt x="717588" y="153289"/>
                  </a:lnTo>
                  <a:lnTo>
                    <a:pt x="1065314" y="519938"/>
                  </a:lnTo>
                  <a:lnTo>
                    <a:pt x="717588" y="886587"/>
                  </a:lnTo>
                  <a:lnTo>
                    <a:pt x="698411" y="917168"/>
                  </a:lnTo>
                  <a:lnTo>
                    <a:pt x="692658" y="951509"/>
                  </a:lnTo>
                  <a:lnTo>
                    <a:pt x="700189" y="985481"/>
                  </a:lnTo>
                  <a:lnTo>
                    <a:pt x="727684" y="1020876"/>
                  </a:lnTo>
                  <a:lnTo>
                    <a:pt x="775754" y="1038479"/>
                  </a:lnTo>
                  <a:lnTo>
                    <a:pt x="790613" y="1038479"/>
                  </a:lnTo>
                  <a:lnTo>
                    <a:pt x="834885" y="1023988"/>
                  </a:lnTo>
                  <a:lnTo>
                    <a:pt x="1256449" y="582422"/>
                  </a:lnTo>
                  <a:lnTo>
                    <a:pt x="1275092" y="553046"/>
                  </a:lnTo>
                  <a:lnTo>
                    <a:pt x="1281303" y="519938"/>
                  </a:lnTo>
                  <a:close/>
                </a:path>
                <a:path w="1679575" h="1038859">
                  <a:moveTo>
                    <a:pt x="1679232" y="602869"/>
                  </a:moveTo>
                  <a:lnTo>
                    <a:pt x="1410119" y="886587"/>
                  </a:lnTo>
                  <a:lnTo>
                    <a:pt x="1391018" y="917168"/>
                  </a:lnTo>
                  <a:lnTo>
                    <a:pt x="1385303" y="951509"/>
                  </a:lnTo>
                  <a:lnTo>
                    <a:pt x="1392847" y="985481"/>
                  </a:lnTo>
                  <a:lnTo>
                    <a:pt x="1420342" y="1020876"/>
                  </a:lnTo>
                  <a:lnTo>
                    <a:pt x="1468412" y="1038479"/>
                  </a:lnTo>
                  <a:lnTo>
                    <a:pt x="1483271" y="1038479"/>
                  </a:lnTo>
                  <a:lnTo>
                    <a:pt x="1527492" y="1023988"/>
                  </a:lnTo>
                  <a:lnTo>
                    <a:pt x="1679232" y="866902"/>
                  </a:lnTo>
                  <a:lnTo>
                    <a:pt x="1679232" y="602869"/>
                  </a:lnTo>
                  <a:close/>
                </a:path>
                <a:path w="1679575" h="1038859">
                  <a:moveTo>
                    <a:pt x="1679232" y="172974"/>
                  </a:moveTo>
                  <a:lnTo>
                    <a:pt x="1541945" y="28194"/>
                  </a:lnTo>
                  <a:lnTo>
                    <a:pt x="1495742" y="2120"/>
                  </a:lnTo>
                  <a:lnTo>
                    <a:pt x="1478445" y="0"/>
                  </a:lnTo>
                  <a:lnTo>
                    <a:pt x="1461046" y="1193"/>
                  </a:lnTo>
                  <a:lnTo>
                    <a:pt x="1413548" y="24892"/>
                  </a:lnTo>
                  <a:lnTo>
                    <a:pt x="1385303" y="88379"/>
                  </a:lnTo>
                  <a:lnTo>
                    <a:pt x="1391018" y="122720"/>
                  </a:lnTo>
                  <a:lnTo>
                    <a:pt x="1410119" y="153289"/>
                  </a:lnTo>
                  <a:lnTo>
                    <a:pt x="1679232" y="436880"/>
                  </a:lnTo>
                  <a:lnTo>
                    <a:pt x="1679232" y="172974"/>
                  </a:lnTo>
                  <a:close/>
                </a:path>
              </a:pathLst>
            </a:custGeom>
            <a:solidFill>
              <a:srgbClr val="4F826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439027" y="0"/>
            <a:ext cx="540639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10" b="0">
                <a:solidFill>
                  <a:srgbClr val="4F826E"/>
                </a:solidFill>
                <a:latin typeface="Calibri"/>
                <a:cs typeface="Calibri"/>
              </a:rPr>
              <a:t>INTRODUCTION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3160" y="1016254"/>
            <a:ext cx="16001365" cy="5235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9525">
              <a:lnSpc>
                <a:spcPct val="112700"/>
              </a:lnSpc>
              <a:spcBef>
                <a:spcPts val="95"/>
              </a:spcBef>
            </a:pP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This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project</a:t>
            </a:r>
            <a:r>
              <a:rPr dirty="0" sz="30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revolves</a:t>
            </a:r>
            <a:r>
              <a:rPr dirty="0" sz="30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around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the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development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of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an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application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using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the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dynamic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MERN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stack,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tailored </a:t>
            </a:r>
            <a:r>
              <a:rPr dirty="0" sz="3000" spc="-66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the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specific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needs</a:t>
            </a:r>
            <a:r>
              <a:rPr dirty="0" sz="30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of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the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Airline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Reservation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System.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This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30">
                <a:solidFill>
                  <a:srgbClr val="206C52"/>
                </a:solidFill>
                <a:latin typeface="Calibri"/>
                <a:cs typeface="Calibri"/>
              </a:rPr>
              <a:t>system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is</a:t>
            </a:r>
            <a:r>
              <a:rPr dirty="0" sz="30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poised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transform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the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35">
                <a:solidFill>
                  <a:srgbClr val="206C52"/>
                </a:solidFill>
                <a:latin typeface="Calibri"/>
                <a:cs typeface="Calibri"/>
              </a:rPr>
              <a:t>way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flight </a:t>
            </a:r>
            <a:r>
              <a:rPr dirty="0" sz="3000" spc="-66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206C52"/>
                </a:solidFill>
                <a:latin typeface="Calibri"/>
                <a:cs typeface="Calibri"/>
              </a:rPr>
              <a:t>tickets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are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booked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organized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206C52"/>
                </a:solidFill>
                <a:latin typeface="Calibri"/>
                <a:cs typeface="Calibri"/>
              </a:rPr>
              <a:t>for</a:t>
            </a:r>
            <a:endParaRPr sz="3000">
              <a:latin typeface="Calibri"/>
              <a:cs typeface="Calibri"/>
            </a:endParaRPr>
          </a:p>
          <a:p>
            <a:pPr algn="ctr" marL="99060" marR="95250">
              <a:lnSpc>
                <a:spcPct val="112999"/>
              </a:lnSpc>
              <a:spcBef>
                <a:spcPts val="100"/>
              </a:spcBef>
            </a:pP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airlines.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Acting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as</a:t>
            </a:r>
            <a:r>
              <a:rPr dirty="0" sz="30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a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central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hub,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it</a:t>
            </a:r>
            <a:r>
              <a:rPr dirty="0" sz="30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empowers</a:t>
            </a:r>
            <a:r>
              <a:rPr dirty="0" sz="30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customers</a:t>
            </a:r>
            <a:r>
              <a:rPr dirty="0" sz="30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seamlessly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explore</a:t>
            </a:r>
            <a:r>
              <a:rPr dirty="0" sz="3000" spc="2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available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flights,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reserve </a:t>
            </a:r>
            <a:r>
              <a:rPr dirty="0" sz="3000" spc="-66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seats,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oversee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their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206C52"/>
                </a:solidFill>
                <a:latin typeface="Calibri"/>
                <a:cs typeface="Calibri"/>
              </a:rPr>
              <a:t>travel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plans.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Simultaneously,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airline</a:t>
            </a:r>
            <a:endParaRPr sz="3000">
              <a:latin typeface="Calibri"/>
              <a:cs typeface="Calibri"/>
            </a:endParaRPr>
          </a:p>
          <a:p>
            <a:pPr marL="132715" marR="132715" indent="1570990">
              <a:lnSpc>
                <a:spcPct val="114399"/>
              </a:lnSpc>
              <a:spcBef>
                <a:spcPts val="45"/>
              </a:spcBef>
            </a:pP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administrators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gain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the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ability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efficiently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manage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flight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schedules,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monitor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seat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30">
                <a:solidFill>
                  <a:srgbClr val="206C52"/>
                </a:solidFill>
                <a:latin typeface="Calibri"/>
                <a:cs typeface="Calibri"/>
              </a:rPr>
              <a:t>availability,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and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conduct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streamlined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206C52"/>
                </a:solidFill>
                <a:latin typeface="Calibri"/>
                <a:cs typeface="Calibri"/>
              </a:rPr>
              <a:t>ticketing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operations.</a:t>
            </a:r>
            <a:r>
              <a:rPr dirty="0" sz="3000" spc="2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Through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the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synergy</a:t>
            </a:r>
            <a:r>
              <a:rPr dirty="0" sz="30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of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the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MERN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stack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and </a:t>
            </a:r>
            <a:r>
              <a:rPr dirty="0" sz="3000" spc="-66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the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intricacies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of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the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airline</a:t>
            </a:r>
            <a:r>
              <a:rPr dirty="0" sz="30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30">
                <a:solidFill>
                  <a:srgbClr val="206C52"/>
                </a:solidFill>
                <a:latin typeface="Calibri"/>
                <a:cs typeface="Calibri"/>
              </a:rPr>
              <a:t>industry,</a:t>
            </a:r>
            <a:r>
              <a:rPr dirty="0" sz="3000" spc="1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our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project</a:t>
            </a:r>
            <a:r>
              <a:rPr dirty="0" sz="3000" spc="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aims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206C52"/>
                </a:solidFill>
                <a:latin typeface="Calibri"/>
                <a:cs typeface="Calibri"/>
              </a:rPr>
              <a:t>to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create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a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powerful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and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user-friendly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30">
                <a:solidFill>
                  <a:srgbClr val="206C52"/>
                </a:solidFill>
                <a:latin typeface="Calibri"/>
                <a:cs typeface="Calibri"/>
              </a:rPr>
              <a:t>platform</a:t>
            </a:r>
            <a:endParaRPr sz="3000">
              <a:latin typeface="Calibri"/>
              <a:cs typeface="Calibri"/>
            </a:endParaRPr>
          </a:p>
          <a:p>
            <a:pPr marL="5307330" marR="4535170" indent="-733425">
              <a:lnSpc>
                <a:spcPts val="4160"/>
              </a:lnSpc>
            </a:pP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that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enhances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the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206C52"/>
                </a:solidFill>
                <a:latin typeface="Calibri"/>
                <a:cs typeface="Calibri"/>
              </a:rPr>
              <a:t>travel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experience </a:t>
            </a:r>
            <a:r>
              <a:rPr dirty="0" sz="3000" spc="-25">
                <a:solidFill>
                  <a:srgbClr val="206C52"/>
                </a:solidFill>
                <a:latin typeface="Calibri"/>
                <a:cs typeface="Calibri"/>
              </a:rPr>
              <a:t>for</a:t>
            </a:r>
            <a:r>
              <a:rPr dirty="0" sz="3000" spc="-10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both </a:t>
            </a:r>
            <a:r>
              <a:rPr dirty="0" sz="3000" spc="-66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customers</a:t>
            </a:r>
            <a:r>
              <a:rPr dirty="0" sz="3000">
                <a:solidFill>
                  <a:srgbClr val="206C52"/>
                </a:solidFill>
                <a:latin typeface="Calibri"/>
                <a:cs typeface="Calibri"/>
              </a:rPr>
              <a:t> and</a:t>
            </a:r>
            <a:r>
              <a:rPr dirty="0" sz="3000" spc="-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206C52"/>
                </a:solidFill>
                <a:latin typeface="Calibri"/>
                <a:cs typeface="Calibri"/>
              </a:rPr>
              <a:t>administrators</a:t>
            </a:r>
            <a:r>
              <a:rPr dirty="0" sz="3000" spc="5">
                <a:solidFill>
                  <a:srgbClr val="206C52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206C52"/>
                </a:solidFill>
                <a:latin typeface="Calibri"/>
                <a:cs typeface="Calibri"/>
              </a:rPr>
              <a:t>alike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80075" y="6267145"/>
            <a:ext cx="9520555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7365" algn="l"/>
              </a:tabLst>
            </a:pPr>
            <a:r>
              <a:rPr dirty="0" sz="8400" spc="-40" b="1">
                <a:solidFill>
                  <a:srgbClr val="F1F4F5"/>
                </a:solidFill>
                <a:latin typeface="Calibri"/>
                <a:cs typeface="Calibri"/>
              </a:rPr>
              <a:t>PROJECT	</a:t>
            </a:r>
            <a:r>
              <a:rPr dirty="0" sz="8400" spc="-35" b="1">
                <a:solidFill>
                  <a:srgbClr val="F1F4F5"/>
                </a:solidFill>
                <a:latin typeface="Calibri"/>
                <a:cs typeface="Calibri"/>
              </a:rPr>
              <a:t>OVERVIEW!</a:t>
            </a:r>
            <a:endParaRPr sz="8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365" cy="6507480"/>
            <a:chOff x="0" y="0"/>
            <a:chExt cx="18287365" cy="65074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365" cy="6507480"/>
            </a:xfrm>
            <a:custGeom>
              <a:avLst/>
              <a:gdLst/>
              <a:ahLst/>
              <a:cxnLst/>
              <a:rect l="l" t="t" r="r" b="b"/>
              <a:pathLst>
                <a:path w="18287365" h="6507480">
                  <a:moveTo>
                    <a:pt x="0" y="0"/>
                  </a:moveTo>
                  <a:lnTo>
                    <a:pt x="18287365" y="0"/>
                  </a:lnTo>
                  <a:lnTo>
                    <a:pt x="18287365" y="6507480"/>
                  </a:lnTo>
                  <a:lnTo>
                    <a:pt x="0" y="6507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8D6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8494" y="6250051"/>
              <a:ext cx="84328" cy="843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23613" y="6250051"/>
              <a:ext cx="84201" cy="84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78225" y="6250051"/>
              <a:ext cx="84201" cy="84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216" y="6250051"/>
              <a:ext cx="84327" cy="84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87446" y="6250051"/>
              <a:ext cx="84201" cy="84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42058" y="6250051"/>
              <a:ext cx="84328" cy="84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6668" y="6250051"/>
              <a:ext cx="84327" cy="84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1280" y="6250051"/>
              <a:ext cx="84327" cy="843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05890" y="6250051"/>
              <a:ext cx="84201" cy="84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60502" y="6250051"/>
              <a:ext cx="84328" cy="843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942312" y="5818758"/>
              <a:ext cx="2310765" cy="84455"/>
            </a:xfrm>
            <a:custGeom>
              <a:avLst/>
              <a:gdLst/>
              <a:ahLst/>
              <a:cxnLst/>
              <a:rect l="l" t="t" r="r" b="b"/>
              <a:pathLst>
                <a:path w="2310765" h="84454">
                  <a:moveTo>
                    <a:pt x="84201" y="36576"/>
                  </a:moveTo>
                  <a:lnTo>
                    <a:pt x="58039" y="3175"/>
                  </a:lnTo>
                  <a:lnTo>
                    <a:pt x="42037" y="0"/>
                  </a:lnTo>
                  <a:lnTo>
                    <a:pt x="26035" y="3302"/>
                  </a:lnTo>
                  <a:lnTo>
                    <a:pt x="0" y="36576"/>
                  </a:lnTo>
                  <a:lnTo>
                    <a:pt x="0" y="47752"/>
                  </a:lnTo>
                  <a:lnTo>
                    <a:pt x="31115" y="83185"/>
                  </a:lnTo>
                  <a:lnTo>
                    <a:pt x="36576" y="84201"/>
                  </a:lnTo>
                  <a:lnTo>
                    <a:pt x="47752" y="84201"/>
                  </a:lnTo>
                  <a:lnTo>
                    <a:pt x="83185" y="53086"/>
                  </a:lnTo>
                  <a:lnTo>
                    <a:pt x="84201" y="47752"/>
                  </a:lnTo>
                  <a:lnTo>
                    <a:pt x="84201" y="36576"/>
                  </a:lnTo>
                  <a:close/>
                </a:path>
                <a:path w="2310765" h="84454">
                  <a:moveTo>
                    <a:pt x="529463" y="36576"/>
                  </a:moveTo>
                  <a:lnTo>
                    <a:pt x="503428" y="3175"/>
                  </a:lnTo>
                  <a:lnTo>
                    <a:pt x="487426" y="0"/>
                  </a:lnTo>
                  <a:lnTo>
                    <a:pt x="471424" y="3175"/>
                  </a:lnTo>
                  <a:lnTo>
                    <a:pt x="445262" y="36449"/>
                  </a:lnTo>
                  <a:lnTo>
                    <a:pt x="445262" y="47625"/>
                  </a:lnTo>
                  <a:lnTo>
                    <a:pt x="476377" y="83185"/>
                  </a:lnTo>
                  <a:lnTo>
                    <a:pt x="481838" y="84201"/>
                  </a:lnTo>
                  <a:lnTo>
                    <a:pt x="493014" y="84201"/>
                  </a:lnTo>
                  <a:lnTo>
                    <a:pt x="528447" y="53086"/>
                  </a:lnTo>
                  <a:lnTo>
                    <a:pt x="529463" y="47752"/>
                  </a:lnTo>
                  <a:lnTo>
                    <a:pt x="529463" y="36576"/>
                  </a:lnTo>
                  <a:close/>
                </a:path>
                <a:path w="2310765" h="84454">
                  <a:moveTo>
                    <a:pt x="974852" y="36576"/>
                  </a:moveTo>
                  <a:lnTo>
                    <a:pt x="948817" y="3175"/>
                  </a:lnTo>
                  <a:lnTo>
                    <a:pt x="932815" y="0"/>
                  </a:lnTo>
                  <a:lnTo>
                    <a:pt x="916813" y="3175"/>
                  </a:lnTo>
                  <a:lnTo>
                    <a:pt x="890651" y="36449"/>
                  </a:lnTo>
                  <a:lnTo>
                    <a:pt x="890651" y="47625"/>
                  </a:lnTo>
                  <a:lnTo>
                    <a:pt x="921766" y="83185"/>
                  </a:lnTo>
                  <a:lnTo>
                    <a:pt x="927227" y="84201"/>
                  </a:lnTo>
                  <a:lnTo>
                    <a:pt x="938403" y="84201"/>
                  </a:lnTo>
                  <a:lnTo>
                    <a:pt x="973836" y="53086"/>
                  </a:lnTo>
                  <a:lnTo>
                    <a:pt x="974852" y="47752"/>
                  </a:lnTo>
                  <a:lnTo>
                    <a:pt x="974852" y="36576"/>
                  </a:lnTo>
                  <a:close/>
                </a:path>
                <a:path w="2310765" h="84454">
                  <a:moveTo>
                    <a:pt x="1420368" y="36576"/>
                  </a:moveTo>
                  <a:lnTo>
                    <a:pt x="1394206" y="3175"/>
                  </a:lnTo>
                  <a:lnTo>
                    <a:pt x="1378077" y="0"/>
                  </a:lnTo>
                  <a:lnTo>
                    <a:pt x="1362075" y="3302"/>
                  </a:lnTo>
                  <a:lnTo>
                    <a:pt x="1336040" y="36576"/>
                  </a:lnTo>
                  <a:lnTo>
                    <a:pt x="1336040" y="47752"/>
                  </a:lnTo>
                  <a:lnTo>
                    <a:pt x="1367282" y="83185"/>
                  </a:lnTo>
                  <a:lnTo>
                    <a:pt x="1372616" y="84201"/>
                  </a:lnTo>
                  <a:lnTo>
                    <a:pt x="1383792" y="84201"/>
                  </a:lnTo>
                  <a:lnTo>
                    <a:pt x="1419225" y="53086"/>
                  </a:lnTo>
                  <a:lnTo>
                    <a:pt x="1420368" y="47752"/>
                  </a:lnTo>
                  <a:lnTo>
                    <a:pt x="1420368" y="36576"/>
                  </a:lnTo>
                  <a:close/>
                </a:path>
                <a:path w="2310765" h="84454">
                  <a:moveTo>
                    <a:pt x="1865757" y="36576"/>
                  </a:moveTo>
                  <a:lnTo>
                    <a:pt x="1839595" y="3175"/>
                  </a:lnTo>
                  <a:lnTo>
                    <a:pt x="1823466" y="0"/>
                  </a:lnTo>
                  <a:lnTo>
                    <a:pt x="1807464" y="3302"/>
                  </a:lnTo>
                  <a:lnTo>
                    <a:pt x="1781556" y="36576"/>
                  </a:lnTo>
                  <a:lnTo>
                    <a:pt x="1781556" y="47752"/>
                  </a:lnTo>
                  <a:lnTo>
                    <a:pt x="1812671" y="83185"/>
                  </a:lnTo>
                  <a:lnTo>
                    <a:pt x="1818005" y="84201"/>
                  </a:lnTo>
                  <a:lnTo>
                    <a:pt x="1829181" y="84201"/>
                  </a:lnTo>
                  <a:lnTo>
                    <a:pt x="1864614" y="53086"/>
                  </a:lnTo>
                  <a:lnTo>
                    <a:pt x="1865757" y="47752"/>
                  </a:lnTo>
                  <a:lnTo>
                    <a:pt x="1865757" y="36576"/>
                  </a:lnTo>
                  <a:close/>
                </a:path>
                <a:path w="2310765" h="84454">
                  <a:moveTo>
                    <a:pt x="2310511" y="36830"/>
                  </a:moveTo>
                  <a:lnTo>
                    <a:pt x="2284857" y="3429"/>
                  </a:lnTo>
                  <a:lnTo>
                    <a:pt x="2268855" y="0"/>
                  </a:lnTo>
                  <a:lnTo>
                    <a:pt x="2252853" y="3048"/>
                  </a:lnTo>
                  <a:lnTo>
                    <a:pt x="2226310" y="36068"/>
                  </a:lnTo>
                  <a:lnTo>
                    <a:pt x="2226183" y="47244"/>
                  </a:lnTo>
                  <a:lnTo>
                    <a:pt x="2227199" y="52578"/>
                  </a:lnTo>
                  <a:lnTo>
                    <a:pt x="2257044" y="83058"/>
                  </a:lnTo>
                  <a:lnTo>
                    <a:pt x="2273554" y="84328"/>
                  </a:lnTo>
                  <a:lnTo>
                    <a:pt x="2279015" y="83312"/>
                  </a:lnTo>
                  <a:lnTo>
                    <a:pt x="2309368" y="53340"/>
                  </a:lnTo>
                  <a:lnTo>
                    <a:pt x="2310511" y="36830"/>
                  </a:lnTo>
                  <a:close/>
                </a:path>
              </a:pathLst>
            </a:custGeom>
            <a:solidFill>
              <a:srgbClr val="BACAC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96922" y="5818759"/>
              <a:ext cx="84200" cy="84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1280" y="5818759"/>
              <a:ext cx="84200" cy="84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05890" y="5818759"/>
              <a:ext cx="84201" cy="84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60502" y="5818759"/>
              <a:ext cx="84201" cy="84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942312" y="5388102"/>
              <a:ext cx="84455" cy="84455"/>
            </a:xfrm>
            <a:custGeom>
              <a:avLst/>
              <a:gdLst/>
              <a:ahLst/>
              <a:cxnLst/>
              <a:rect l="l" t="t" r="r" b="b"/>
              <a:pathLst>
                <a:path w="84455" h="84454">
                  <a:moveTo>
                    <a:pt x="42036" y="0"/>
                  </a:moveTo>
                  <a:lnTo>
                    <a:pt x="5334" y="20827"/>
                  </a:lnTo>
                  <a:lnTo>
                    <a:pt x="0" y="36449"/>
                  </a:lnTo>
                  <a:lnTo>
                    <a:pt x="0" y="47625"/>
                  </a:lnTo>
                  <a:lnTo>
                    <a:pt x="31115" y="83058"/>
                  </a:lnTo>
                  <a:lnTo>
                    <a:pt x="36576" y="84200"/>
                  </a:lnTo>
                  <a:lnTo>
                    <a:pt x="47751" y="84200"/>
                  </a:lnTo>
                  <a:lnTo>
                    <a:pt x="83184" y="52959"/>
                  </a:lnTo>
                  <a:lnTo>
                    <a:pt x="84201" y="47625"/>
                  </a:lnTo>
                  <a:lnTo>
                    <a:pt x="84201" y="36449"/>
                  </a:lnTo>
                  <a:lnTo>
                    <a:pt x="58039" y="3048"/>
                  </a:lnTo>
                  <a:lnTo>
                    <a:pt x="42036" y="0"/>
                  </a:lnTo>
                  <a:close/>
                </a:path>
              </a:pathLst>
            </a:custGeom>
            <a:solidFill>
              <a:srgbClr val="BACAC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78225" y="5388102"/>
              <a:ext cx="84201" cy="84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723613" y="5388102"/>
              <a:ext cx="84201" cy="84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33216" y="5387975"/>
              <a:ext cx="84200" cy="843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87446" y="5388102"/>
              <a:ext cx="84201" cy="84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984221" y="538810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 h="0">
                  <a:moveTo>
                    <a:pt x="254" y="0"/>
                  </a:moveTo>
                  <a:lnTo>
                    <a:pt x="0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BACAC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96922" y="5388102"/>
              <a:ext cx="84200" cy="84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51280" y="5388102"/>
              <a:ext cx="84200" cy="84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05890" y="5388102"/>
              <a:ext cx="84201" cy="84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60502" y="5388102"/>
              <a:ext cx="84201" cy="84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169003" y="5387975"/>
              <a:ext cx="84200" cy="84200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88468" y="0"/>
            <a:ext cx="17910810" cy="36550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199"/>
              </a:lnSpc>
              <a:spcBef>
                <a:spcPts val="95"/>
              </a:spcBef>
            </a:pP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Our 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project </a:t>
            </a:r>
            <a:r>
              <a:rPr dirty="0" sz="4100" spc="-25" b="0">
                <a:solidFill>
                  <a:srgbClr val="F1F4F5"/>
                </a:solidFill>
                <a:latin typeface="Calibri"/>
                <a:cs typeface="Calibri"/>
              </a:rPr>
              <a:t>involves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the </a:t>
            </a:r>
            <a:r>
              <a:rPr dirty="0" sz="4100" spc="-20" b="0">
                <a:solidFill>
                  <a:srgbClr val="F1F4F5"/>
                </a:solidFill>
                <a:latin typeface="Calibri"/>
                <a:cs typeface="Calibri"/>
              </a:rPr>
              <a:t>creation 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of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a 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comprehensive 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Airline </a:t>
            </a:r>
            <a:r>
              <a:rPr dirty="0" sz="4100" spc="-20" b="0">
                <a:solidFill>
                  <a:srgbClr val="F1F4F5"/>
                </a:solidFill>
                <a:latin typeface="Calibri"/>
                <a:cs typeface="Calibri"/>
              </a:rPr>
              <a:t>Reservation </a:t>
            </a:r>
            <a:r>
              <a:rPr dirty="0" sz="4100" spc="-35" b="0">
                <a:solidFill>
                  <a:srgbClr val="F1F4F5"/>
                </a:solidFill>
                <a:latin typeface="Calibri"/>
                <a:cs typeface="Calibri"/>
              </a:rPr>
              <a:t>System </a:t>
            </a:r>
            <a:r>
              <a:rPr dirty="0" sz="4100" spc="-3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10" b="0">
                <a:solidFill>
                  <a:srgbClr val="F1F4F5"/>
                </a:solidFill>
                <a:latin typeface="Calibri"/>
                <a:cs typeface="Calibri"/>
              </a:rPr>
              <a:t>utilizing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the</a:t>
            </a:r>
            <a:r>
              <a:rPr dirty="0" sz="4100" spc="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25" b="0">
                <a:solidFill>
                  <a:srgbClr val="F1F4F5"/>
                </a:solidFill>
                <a:latin typeface="Calibri"/>
                <a:cs typeface="Calibri"/>
              </a:rPr>
              <a:t>versatile</a:t>
            </a:r>
            <a:r>
              <a:rPr dirty="0" sz="4100" spc="-2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MERN</a:t>
            </a:r>
            <a:r>
              <a:rPr dirty="0" sz="4100" spc="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20" b="0">
                <a:solidFill>
                  <a:srgbClr val="F1F4F5"/>
                </a:solidFill>
                <a:latin typeface="Calibri"/>
                <a:cs typeface="Calibri"/>
              </a:rPr>
              <a:t>stack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 (MongoDB,</a:t>
            </a:r>
            <a:r>
              <a:rPr dirty="0" sz="4100" spc="-10" b="0">
                <a:solidFill>
                  <a:srgbClr val="F1F4F5"/>
                </a:solidFill>
                <a:latin typeface="Calibri"/>
                <a:cs typeface="Calibri"/>
              </a:rPr>
              <a:t> Express.js,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10" b="0">
                <a:solidFill>
                  <a:srgbClr val="F1F4F5"/>
                </a:solidFill>
                <a:latin typeface="Calibri"/>
                <a:cs typeface="Calibri"/>
              </a:rPr>
              <a:t>React,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 Node.js).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This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20" b="0">
                <a:solidFill>
                  <a:srgbClr val="F1F4F5"/>
                </a:solidFill>
                <a:latin typeface="Calibri"/>
                <a:cs typeface="Calibri"/>
              </a:rPr>
              <a:t>innovative 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application 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aims </a:t>
            </a:r>
            <a:r>
              <a:rPr dirty="0" sz="4100" spc="-25" b="0">
                <a:solidFill>
                  <a:srgbClr val="F1F4F5"/>
                </a:solidFill>
                <a:latin typeface="Calibri"/>
                <a:cs typeface="Calibri"/>
              </a:rPr>
              <a:t>to 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streamline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the 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process 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of booking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and 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managing 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flight </a:t>
            </a:r>
            <a:r>
              <a:rPr dirty="0" sz="4100" spc="-91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30" b="0">
                <a:solidFill>
                  <a:srgbClr val="F1F4F5"/>
                </a:solidFill>
                <a:latin typeface="Calibri"/>
                <a:cs typeface="Calibri"/>
              </a:rPr>
              <a:t>tickets</a:t>
            </a:r>
            <a:r>
              <a:rPr dirty="0" sz="4100" spc="-5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35" b="0">
                <a:solidFill>
                  <a:srgbClr val="F1F4F5"/>
                </a:solidFill>
                <a:latin typeface="Calibri"/>
                <a:cs typeface="Calibri"/>
              </a:rPr>
              <a:t>for</a:t>
            </a:r>
            <a:r>
              <a:rPr dirty="0" sz="4100" spc="-6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airlines,</a:t>
            </a:r>
            <a:r>
              <a:rPr dirty="0" sz="4100" spc="-5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providing</a:t>
            </a:r>
            <a:r>
              <a:rPr dirty="0" sz="4100" spc="-5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a</a:t>
            </a:r>
            <a:r>
              <a:rPr dirty="0" sz="4100" spc="-5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user-centric</a:t>
            </a:r>
            <a:r>
              <a:rPr dirty="0" sz="4100" spc="-6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15" b="0">
                <a:solidFill>
                  <a:srgbClr val="F1F4F5"/>
                </a:solidFill>
                <a:latin typeface="Calibri"/>
                <a:cs typeface="Calibri"/>
              </a:rPr>
              <a:t>experience</a:t>
            </a:r>
            <a:r>
              <a:rPr dirty="0" sz="4100" spc="-5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40" b="0">
                <a:solidFill>
                  <a:srgbClr val="F1F4F5"/>
                </a:solidFill>
                <a:latin typeface="Calibri"/>
                <a:cs typeface="Calibri"/>
              </a:rPr>
              <a:t>for</a:t>
            </a:r>
            <a:r>
              <a:rPr dirty="0" sz="4100" spc="-5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35" b="0">
                <a:solidFill>
                  <a:srgbClr val="F1F4F5"/>
                </a:solidFill>
                <a:latin typeface="Calibri"/>
                <a:cs typeface="Calibri"/>
              </a:rPr>
              <a:t>travelers</a:t>
            </a:r>
            <a:r>
              <a:rPr dirty="0" sz="4100" spc="-5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and</a:t>
            </a:r>
            <a:r>
              <a:rPr dirty="0" sz="4100" spc="-5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25" b="0">
                <a:solidFill>
                  <a:srgbClr val="F1F4F5"/>
                </a:solidFill>
                <a:latin typeface="Calibri"/>
                <a:cs typeface="Calibri"/>
              </a:rPr>
              <a:t>efficient</a:t>
            </a:r>
            <a:r>
              <a:rPr dirty="0" sz="4100" spc="-4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20" b="0">
                <a:solidFill>
                  <a:srgbClr val="F1F4F5"/>
                </a:solidFill>
                <a:latin typeface="Calibri"/>
                <a:cs typeface="Calibri"/>
              </a:rPr>
              <a:t>tools </a:t>
            </a:r>
            <a:r>
              <a:rPr dirty="0" sz="4100" spc="-915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35" b="0">
                <a:solidFill>
                  <a:srgbClr val="F1F4F5"/>
                </a:solidFill>
                <a:latin typeface="Calibri"/>
                <a:cs typeface="Calibri"/>
              </a:rPr>
              <a:t>for</a:t>
            </a:r>
            <a:r>
              <a:rPr dirty="0" sz="4100" spc="-5" b="0">
                <a:solidFill>
                  <a:srgbClr val="F1F4F5"/>
                </a:solidFill>
                <a:latin typeface="Calibri"/>
                <a:cs typeface="Calibri"/>
              </a:rPr>
              <a:t> airline</a:t>
            </a:r>
            <a:r>
              <a:rPr dirty="0" sz="4100" b="0">
                <a:solidFill>
                  <a:srgbClr val="F1F4F5"/>
                </a:solidFill>
                <a:latin typeface="Calibri"/>
                <a:cs typeface="Calibri"/>
              </a:rPr>
              <a:t> </a:t>
            </a:r>
            <a:r>
              <a:rPr dirty="0" sz="4100" spc="-25" b="0">
                <a:solidFill>
                  <a:srgbClr val="F1F4F5"/>
                </a:solidFill>
                <a:latin typeface="Calibri"/>
                <a:cs typeface="Calibri"/>
              </a:rPr>
              <a:t>administrators.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745" cy="102838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365" cy="10286365"/>
            <a:chOff x="0" y="0"/>
            <a:chExt cx="18287365" cy="10286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364" cy="102863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3041630" cy="10286365"/>
            </a:xfrm>
            <a:custGeom>
              <a:avLst/>
              <a:gdLst/>
              <a:ahLst/>
              <a:cxnLst/>
              <a:rect l="l" t="t" r="r" b="b"/>
              <a:pathLst>
                <a:path w="13041630" h="10286365">
                  <a:moveTo>
                    <a:pt x="13041121" y="0"/>
                  </a:moveTo>
                  <a:lnTo>
                    <a:pt x="0" y="0"/>
                  </a:lnTo>
                  <a:lnTo>
                    <a:pt x="0" y="10286364"/>
                  </a:lnTo>
                  <a:lnTo>
                    <a:pt x="13041121" y="10286364"/>
                  </a:lnTo>
                  <a:lnTo>
                    <a:pt x="130411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36028" y="0"/>
              <a:ext cx="13387705" cy="10286365"/>
            </a:xfrm>
            <a:custGeom>
              <a:avLst/>
              <a:gdLst/>
              <a:ahLst/>
              <a:cxnLst/>
              <a:rect l="l" t="t" r="r" b="b"/>
              <a:pathLst>
                <a:path w="13387705" h="10286365">
                  <a:moveTo>
                    <a:pt x="2045779" y="0"/>
                  </a:moveTo>
                  <a:lnTo>
                    <a:pt x="122161" y="0"/>
                  </a:lnTo>
                  <a:lnTo>
                    <a:pt x="71831" y="281813"/>
                  </a:lnTo>
                  <a:lnTo>
                    <a:pt x="64135" y="333603"/>
                  </a:lnTo>
                  <a:lnTo>
                    <a:pt x="56870" y="385533"/>
                  </a:lnTo>
                  <a:lnTo>
                    <a:pt x="50038" y="437591"/>
                  </a:lnTo>
                  <a:lnTo>
                    <a:pt x="43624" y="489788"/>
                  </a:lnTo>
                  <a:lnTo>
                    <a:pt x="37642" y="542112"/>
                  </a:lnTo>
                  <a:lnTo>
                    <a:pt x="32092" y="594575"/>
                  </a:lnTo>
                  <a:lnTo>
                    <a:pt x="26974" y="647153"/>
                  </a:lnTo>
                  <a:lnTo>
                    <a:pt x="22301" y="699871"/>
                  </a:lnTo>
                  <a:lnTo>
                    <a:pt x="18059" y="752716"/>
                  </a:lnTo>
                  <a:lnTo>
                    <a:pt x="14249" y="805688"/>
                  </a:lnTo>
                  <a:lnTo>
                    <a:pt x="10883" y="858774"/>
                  </a:lnTo>
                  <a:lnTo>
                    <a:pt x="7975" y="911987"/>
                  </a:lnTo>
                  <a:lnTo>
                    <a:pt x="0" y="1227582"/>
                  </a:lnTo>
                  <a:lnTo>
                    <a:pt x="0" y="1233424"/>
                  </a:lnTo>
                  <a:lnTo>
                    <a:pt x="1867979" y="1233424"/>
                  </a:lnTo>
                  <a:lnTo>
                    <a:pt x="1873694" y="1008253"/>
                  </a:lnTo>
                  <a:lnTo>
                    <a:pt x="1876691" y="955700"/>
                  </a:lnTo>
                  <a:lnTo>
                    <a:pt x="1880298" y="903300"/>
                  </a:lnTo>
                  <a:lnTo>
                    <a:pt x="1884527" y="851065"/>
                  </a:lnTo>
                  <a:lnTo>
                    <a:pt x="1889366" y="799007"/>
                  </a:lnTo>
                  <a:lnTo>
                    <a:pt x="1894801" y="747115"/>
                  </a:lnTo>
                  <a:lnTo>
                    <a:pt x="1900847" y="695413"/>
                  </a:lnTo>
                  <a:lnTo>
                    <a:pt x="1907489" y="643890"/>
                  </a:lnTo>
                  <a:lnTo>
                    <a:pt x="1914728" y="592556"/>
                  </a:lnTo>
                  <a:lnTo>
                    <a:pt x="1922551" y="541413"/>
                  </a:lnTo>
                  <a:lnTo>
                    <a:pt x="1930971" y="490474"/>
                  </a:lnTo>
                  <a:lnTo>
                    <a:pt x="1939963" y="439712"/>
                  </a:lnTo>
                  <a:lnTo>
                    <a:pt x="1949551" y="389166"/>
                  </a:lnTo>
                  <a:lnTo>
                    <a:pt x="1959698" y="338823"/>
                  </a:lnTo>
                  <a:lnTo>
                    <a:pt x="1970430" y="288696"/>
                  </a:lnTo>
                  <a:lnTo>
                    <a:pt x="1981733" y="238772"/>
                  </a:lnTo>
                  <a:lnTo>
                    <a:pt x="1993595" y="189064"/>
                  </a:lnTo>
                  <a:lnTo>
                    <a:pt x="2006028" y="139573"/>
                  </a:lnTo>
                  <a:lnTo>
                    <a:pt x="2045779" y="0"/>
                  </a:lnTo>
                  <a:close/>
                </a:path>
                <a:path w="13387705" h="10286365">
                  <a:moveTo>
                    <a:pt x="13387261" y="9257728"/>
                  </a:moveTo>
                  <a:lnTo>
                    <a:pt x="11519218" y="9257728"/>
                  </a:lnTo>
                  <a:lnTo>
                    <a:pt x="11518925" y="9308020"/>
                  </a:lnTo>
                  <a:lnTo>
                    <a:pt x="11518087" y="9358173"/>
                  </a:lnTo>
                  <a:lnTo>
                    <a:pt x="11516678" y="9408185"/>
                  </a:lnTo>
                  <a:lnTo>
                    <a:pt x="11514709" y="9458058"/>
                  </a:lnTo>
                  <a:lnTo>
                    <a:pt x="11512182" y="9507791"/>
                  </a:lnTo>
                  <a:lnTo>
                    <a:pt x="11509108" y="9557385"/>
                  </a:lnTo>
                  <a:lnTo>
                    <a:pt x="11505489" y="9606813"/>
                  </a:lnTo>
                  <a:lnTo>
                    <a:pt x="11501323" y="9656102"/>
                  </a:lnTo>
                  <a:lnTo>
                    <a:pt x="11496612" y="9705226"/>
                  </a:lnTo>
                  <a:lnTo>
                    <a:pt x="11491354" y="9754197"/>
                  </a:lnTo>
                  <a:lnTo>
                    <a:pt x="11485563" y="9803003"/>
                  </a:lnTo>
                  <a:lnTo>
                    <a:pt x="11479225" y="9851644"/>
                  </a:lnTo>
                  <a:lnTo>
                    <a:pt x="11472367" y="9900120"/>
                  </a:lnTo>
                  <a:lnTo>
                    <a:pt x="11464976" y="9948418"/>
                  </a:lnTo>
                  <a:lnTo>
                    <a:pt x="11457064" y="9996551"/>
                  </a:lnTo>
                  <a:lnTo>
                    <a:pt x="11448618" y="10044506"/>
                  </a:lnTo>
                  <a:lnTo>
                    <a:pt x="11439665" y="10092271"/>
                  </a:lnTo>
                  <a:lnTo>
                    <a:pt x="11430191" y="10139858"/>
                  </a:lnTo>
                  <a:lnTo>
                    <a:pt x="11396282" y="10286365"/>
                  </a:lnTo>
                  <a:lnTo>
                    <a:pt x="13301663" y="10286365"/>
                  </a:lnTo>
                  <a:lnTo>
                    <a:pt x="13315506" y="10209378"/>
                  </a:lnTo>
                  <a:lnTo>
                    <a:pt x="13323164" y="10157600"/>
                  </a:lnTo>
                  <a:lnTo>
                    <a:pt x="13330403" y="10105682"/>
                  </a:lnTo>
                  <a:lnTo>
                    <a:pt x="13337235" y="10053625"/>
                  </a:lnTo>
                  <a:lnTo>
                    <a:pt x="13343623" y="10001428"/>
                  </a:lnTo>
                  <a:lnTo>
                    <a:pt x="13349592" y="9949104"/>
                  </a:lnTo>
                  <a:lnTo>
                    <a:pt x="13355142" y="9896653"/>
                  </a:lnTo>
                  <a:lnTo>
                    <a:pt x="13360248" y="9844075"/>
                  </a:lnTo>
                  <a:lnTo>
                    <a:pt x="13364921" y="9791370"/>
                  </a:lnTo>
                  <a:lnTo>
                    <a:pt x="13369163" y="9738538"/>
                  </a:lnTo>
                  <a:lnTo>
                    <a:pt x="13372973" y="9685579"/>
                  </a:lnTo>
                  <a:lnTo>
                    <a:pt x="13376339" y="9632505"/>
                  </a:lnTo>
                  <a:lnTo>
                    <a:pt x="13379260" y="9579305"/>
                  </a:lnTo>
                  <a:lnTo>
                    <a:pt x="13387261" y="9263558"/>
                  </a:lnTo>
                  <a:lnTo>
                    <a:pt x="13387261" y="9257728"/>
                  </a:lnTo>
                  <a:close/>
                </a:path>
              </a:pathLst>
            </a:custGeom>
            <a:solidFill>
              <a:srgbClr val="4F82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6795" y="2208910"/>
              <a:ext cx="1945005" cy="631825"/>
            </a:xfrm>
            <a:custGeom>
              <a:avLst/>
              <a:gdLst/>
              <a:ahLst/>
              <a:cxnLst/>
              <a:rect l="l" t="t" r="r" b="b"/>
              <a:pathLst>
                <a:path w="1945005" h="631825">
                  <a:moveTo>
                    <a:pt x="84924" y="0"/>
                  </a:moveTo>
                  <a:lnTo>
                    <a:pt x="44068" y="1397"/>
                  </a:lnTo>
                  <a:lnTo>
                    <a:pt x="4190" y="11557"/>
                  </a:lnTo>
                  <a:lnTo>
                    <a:pt x="0" y="613918"/>
                  </a:lnTo>
                  <a:lnTo>
                    <a:pt x="1396" y="616966"/>
                  </a:lnTo>
                  <a:lnTo>
                    <a:pt x="44068" y="630174"/>
                  </a:lnTo>
                  <a:lnTo>
                    <a:pt x="84924" y="631698"/>
                  </a:lnTo>
                  <a:lnTo>
                    <a:pt x="96905" y="631602"/>
                  </a:lnTo>
                  <a:lnTo>
                    <a:pt x="140566" y="628475"/>
                  </a:lnTo>
                  <a:lnTo>
                    <a:pt x="169189" y="613918"/>
                  </a:lnTo>
                  <a:lnTo>
                    <a:pt x="169189" y="313436"/>
                  </a:lnTo>
                  <a:lnTo>
                    <a:pt x="359475" y="313436"/>
                  </a:lnTo>
                  <a:lnTo>
                    <a:pt x="339026" y="290195"/>
                  </a:lnTo>
                  <a:lnTo>
                    <a:pt x="341992" y="287274"/>
                  </a:lnTo>
                  <a:lnTo>
                    <a:pt x="169189" y="287274"/>
                  </a:lnTo>
                  <a:lnTo>
                    <a:pt x="169082" y="17018"/>
                  </a:lnTo>
                  <a:lnTo>
                    <a:pt x="133729" y="2208"/>
                  </a:lnTo>
                  <a:lnTo>
                    <a:pt x="96905" y="93"/>
                  </a:lnTo>
                  <a:lnTo>
                    <a:pt x="84924" y="0"/>
                  </a:lnTo>
                  <a:close/>
                </a:path>
                <a:path w="1945005" h="631825">
                  <a:moveTo>
                    <a:pt x="359475" y="313436"/>
                  </a:moveTo>
                  <a:lnTo>
                    <a:pt x="169189" y="313436"/>
                  </a:lnTo>
                  <a:lnTo>
                    <a:pt x="420725" y="610362"/>
                  </a:lnTo>
                  <a:lnTo>
                    <a:pt x="423735" y="614934"/>
                  </a:lnTo>
                  <a:lnTo>
                    <a:pt x="459587" y="629285"/>
                  </a:lnTo>
                  <a:lnTo>
                    <a:pt x="500378" y="631553"/>
                  </a:lnTo>
                  <a:lnTo>
                    <a:pt x="519785" y="631698"/>
                  </a:lnTo>
                  <a:lnTo>
                    <a:pt x="532435" y="631602"/>
                  </a:lnTo>
                  <a:lnTo>
                    <a:pt x="571796" y="629413"/>
                  </a:lnTo>
                  <a:lnTo>
                    <a:pt x="607923" y="613410"/>
                  </a:lnTo>
                  <a:lnTo>
                    <a:pt x="607923" y="607314"/>
                  </a:lnTo>
                  <a:lnTo>
                    <a:pt x="587984" y="573151"/>
                  </a:lnTo>
                  <a:lnTo>
                    <a:pt x="359475" y="313436"/>
                  </a:lnTo>
                  <a:close/>
                </a:path>
                <a:path w="1945005" h="631825">
                  <a:moveTo>
                    <a:pt x="508228" y="0"/>
                  </a:moveTo>
                  <a:lnTo>
                    <a:pt x="467080" y="889"/>
                  </a:lnTo>
                  <a:lnTo>
                    <a:pt x="428231" y="8128"/>
                  </a:lnTo>
                  <a:lnTo>
                    <a:pt x="423938" y="10922"/>
                  </a:lnTo>
                  <a:lnTo>
                    <a:pt x="419658" y="13589"/>
                  </a:lnTo>
                  <a:lnTo>
                    <a:pt x="416013" y="17018"/>
                  </a:lnTo>
                  <a:lnTo>
                    <a:pt x="413003" y="21209"/>
                  </a:lnTo>
                  <a:lnTo>
                    <a:pt x="169189" y="287274"/>
                  </a:lnTo>
                  <a:lnTo>
                    <a:pt x="341992" y="287274"/>
                  </a:lnTo>
                  <a:lnTo>
                    <a:pt x="567410" y="65278"/>
                  </a:lnTo>
                  <a:lnTo>
                    <a:pt x="593191" y="31877"/>
                  </a:lnTo>
                  <a:lnTo>
                    <a:pt x="595096" y="26289"/>
                  </a:lnTo>
                  <a:lnTo>
                    <a:pt x="594986" y="17272"/>
                  </a:lnTo>
                  <a:lnTo>
                    <a:pt x="593826" y="14605"/>
                  </a:lnTo>
                  <a:lnTo>
                    <a:pt x="591159" y="12065"/>
                  </a:lnTo>
                  <a:lnTo>
                    <a:pt x="588619" y="9525"/>
                  </a:lnTo>
                  <a:lnTo>
                    <a:pt x="550646" y="1397"/>
                  </a:lnTo>
                  <a:lnTo>
                    <a:pt x="520517" y="93"/>
                  </a:lnTo>
                  <a:lnTo>
                    <a:pt x="508228" y="0"/>
                  </a:lnTo>
                  <a:close/>
                </a:path>
                <a:path w="1945005" h="631825">
                  <a:moveTo>
                    <a:pt x="1188948" y="2921"/>
                  </a:moveTo>
                  <a:lnTo>
                    <a:pt x="769467" y="2921"/>
                  </a:lnTo>
                  <a:lnTo>
                    <a:pt x="759301" y="3496"/>
                  </a:lnTo>
                  <a:lnTo>
                    <a:pt x="722922" y="24685"/>
                  </a:lnTo>
                  <a:lnTo>
                    <a:pt x="719302" y="43053"/>
                  </a:lnTo>
                  <a:lnTo>
                    <a:pt x="719302" y="588645"/>
                  </a:lnTo>
                  <a:lnTo>
                    <a:pt x="741446" y="623472"/>
                  </a:lnTo>
                  <a:lnTo>
                    <a:pt x="769467" y="628777"/>
                  </a:lnTo>
                  <a:lnTo>
                    <a:pt x="1191488" y="628777"/>
                  </a:lnTo>
                  <a:lnTo>
                    <a:pt x="1195044" y="627888"/>
                  </a:lnTo>
                  <a:lnTo>
                    <a:pt x="1198219" y="626110"/>
                  </a:lnTo>
                  <a:lnTo>
                    <a:pt x="1201521" y="624332"/>
                  </a:lnTo>
                  <a:lnTo>
                    <a:pt x="1204188" y="621538"/>
                  </a:lnTo>
                  <a:lnTo>
                    <a:pt x="1206347" y="617601"/>
                  </a:lnTo>
                  <a:lnTo>
                    <a:pt x="1208506" y="613791"/>
                  </a:lnTo>
                  <a:lnTo>
                    <a:pt x="1212697" y="569595"/>
                  </a:lnTo>
                  <a:lnTo>
                    <a:pt x="1212189" y="561848"/>
                  </a:lnTo>
                  <a:lnTo>
                    <a:pt x="1198219" y="531749"/>
                  </a:lnTo>
                  <a:lnTo>
                    <a:pt x="1195044" y="529971"/>
                  </a:lnTo>
                  <a:lnTo>
                    <a:pt x="1191488" y="529082"/>
                  </a:lnTo>
                  <a:lnTo>
                    <a:pt x="887831" y="529082"/>
                  </a:lnTo>
                  <a:lnTo>
                    <a:pt x="887831" y="352552"/>
                  </a:lnTo>
                  <a:lnTo>
                    <a:pt x="1143228" y="352552"/>
                  </a:lnTo>
                  <a:lnTo>
                    <a:pt x="1146784" y="351790"/>
                  </a:lnTo>
                  <a:lnTo>
                    <a:pt x="1150086" y="350139"/>
                  </a:lnTo>
                  <a:lnTo>
                    <a:pt x="1153261" y="348615"/>
                  </a:lnTo>
                  <a:lnTo>
                    <a:pt x="1155928" y="345948"/>
                  </a:lnTo>
                  <a:lnTo>
                    <a:pt x="1158087" y="342138"/>
                  </a:lnTo>
                  <a:lnTo>
                    <a:pt x="1160246" y="338455"/>
                  </a:lnTo>
                  <a:lnTo>
                    <a:pt x="1161770" y="333502"/>
                  </a:lnTo>
                  <a:lnTo>
                    <a:pt x="1162913" y="327406"/>
                  </a:lnTo>
                  <a:lnTo>
                    <a:pt x="1163929" y="321310"/>
                  </a:lnTo>
                  <a:lnTo>
                    <a:pt x="1164564" y="313563"/>
                  </a:lnTo>
                  <a:lnTo>
                    <a:pt x="1164564" y="295148"/>
                  </a:lnTo>
                  <a:lnTo>
                    <a:pt x="1150086" y="258064"/>
                  </a:lnTo>
                  <a:lnTo>
                    <a:pt x="1143228" y="255397"/>
                  </a:lnTo>
                  <a:lnTo>
                    <a:pt x="887831" y="255397"/>
                  </a:lnTo>
                  <a:lnTo>
                    <a:pt x="887831" y="102489"/>
                  </a:lnTo>
                  <a:lnTo>
                    <a:pt x="1188948" y="102489"/>
                  </a:lnTo>
                  <a:lnTo>
                    <a:pt x="1192377" y="101600"/>
                  </a:lnTo>
                  <a:lnTo>
                    <a:pt x="1195425" y="99822"/>
                  </a:lnTo>
                  <a:lnTo>
                    <a:pt x="1198346" y="98044"/>
                  </a:lnTo>
                  <a:lnTo>
                    <a:pt x="1201013" y="95250"/>
                  </a:lnTo>
                  <a:lnTo>
                    <a:pt x="1203045" y="91440"/>
                  </a:lnTo>
                  <a:lnTo>
                    <a:pt x="1205204" y="87503"/>
                  </a:lnTo>
                  <a:lnTo>
                    <a:pt x="1206855" y="82423"/>
                  </a:lnTo>
                  <a:lnTo>
                    <a:pt x="1207871" y="76200"/>
                  </a:lnTo>
                  <a:lnTo>
                    <a:pt x="1209014" y="69850"/>
                  </a:lnTo>
                  <a:lnTo>
                    <a:pt x="1209522" y="62230"/>
                  </a:lnTo>
                  <a:lnTo>
                    <a:pt x="1209490" y="43053"/>
                  </a:lnTo>
                  <a:lnTo>
                    <a:pt x="1209014" y="35560"/>
                  </a:lnTo>
                  <a:lnTo>
                    <a:pt x="1207871" y="29210"/>
                  </a:lnTo>
                  <a:lnTo>
                    <a:pt x="1206855" y="22987"/>
                  </a:lnTo>
                  <a:lnTo>
                    <a:pt x="1205186" y="17746"/>
                  </a:lnTo>
                  <a:lnTo>
                    <a:pt x="1203045" y="13716"/>
                  </a:lnTo>
                  <a:lnTo>
                    <a:pt x="1201013" y="9779"/>
                  </a:lnTo>
                  <a:lnTo>
                    <a:pt x="1198346" y="6858"/>
                  </a:lnTo>
                  <a:lnTo>
                    <a:pt x="1195425" y="5334"/>
                  </a:lnTo>
                  <a:lnTo>
                    <a:pt x="1192377" y="3683"/>
                  </a:lnTo>
                  <a:lnTo>
                    <a:pt x="1188948" y="2921"/>
                  </a:lnTo>
                  <a:close/>
                </a:path>
                <a:path w="1945005" h="631825">
                  <a:moveTo>
                    <a:pt x="1372082" y="0"/>
                  </a:moveTo>
                  <a:lnTo>
                    <a:pt x="1327719" y="642"/>
                  </a:lnTo>
                  <a:lnTo>
                    <a:pt x="1289405" y="7493"/>
                  </a:lnTo>
                  <a:lnTo>
                    <a:pt x="1283229" y="16002"/>
                  </a:lnTo>
                  <a:lnTo>
                    <a:pt x="1285701" y="22733"/>
                  </a:lnTo>
                  <a:lnTo>
                    <a:pt x="1529054" y="391287"/>
                  </a:lnTo>
                  <a:lnTo>
                    <a:pt x="1529054" y="614553"/>
                  </a:lnTo>
                  <a:lnTo>
                    <a:pt x="1530324" y="617474"/>
                  </a:lnTo>
                  <a:lnTo>
                    <a:pt x="1532991" y="620014"/>
                  </a:lnTo>
                  <a:lnTo>
                    <a:pt x="1535531" y="622681"/>
                  </a:lnTo>
                  <a:lnTo>
                    <a:pt x="1581442" y="630840"/>
                  </a:lnTo>
                  <a:lnTo>
                    <a:pt x="1614017" y="631698"/>
                  </a:lnTo>
                  <a:lnTo>
                    <a:pt x="1625709" y="631602"/>
                  </a:lnTo>
                  <a:lnTo>
                    <a:pt x="1669580" y="628554"/>
                  </a:lnTo>
                  <a:lnTo>
                    <a:pt x="1698853" y="614553"/>
                  </a:lnTo>
                  <a:lnTo>
                    <a:pt x="1698853" y="391287"/>
                  </a:lnTo>
                  <a:lnTo>
                    <a:pt x="1776411" y="275209"/>
                  </a:lnTo>
                  <a:lnTo>
                    <a:pt x="1617827" y="275209"/>
                  </a:lnTo>
                  <a:lnTo>
                    <a:pt x="1611088" y="261826"/>
                  </a:lnTo>
                  <a:lnTo>
                    <a:pt x="1604397" y="248729"/>
                  </a:lnTo>
                  <a:lnTo>
                    <a:pt x="1584561" y="211248"/>
                  </a:lnTo>
                  <a:lnTo>
                    <a:pt x="1564487" y="176530"/>
                  </a:lnTo>
                  <a:lnTo>
                    <a:pt x="1471777" y="22733"/>
                  </a:lnTo>
                  <a:lnTo>
                    <a:pt x="1435233" y="2349"/>
                  </a:lnTo>
                  <a:lnTo>
                    <a:pt x="1398768" y="206"/>
                  </a:lnTo>
                  <a:lnTo>
                    <a:pt x="1372082" y="0"/>
                  </a:lnTo>
                  <a:close/>
                </a:path>
                <a:path w="1945005" h="631825">
                  <a:moveTo>
                    <a:pt x="1853920" y="0"/>
                  </a:moveTo>
                  <a:lnTo>
                    <a:pt x="1809597" y="889"/>
                  </a:lnTo>
                  <a:lnTo>
                    <a:pt x="1771878" y="9271"/>
                  </a:lnTo>
                  <a:lnTo>
                    <a:pt x="1760702" y="24638"/>
                  </a:lnTo>
                  <a:lnTo>
                    <a:pt x="1669262" y="177546"/>
                  </a:lnTo>
                  <a:lnTo>
                    <a:pt x="1650599" y="212246"/>
                  </a:lnTo>
                  <a:lnTo>
                    <a:pt x="1631480" y="249475"/>
                  </a:lnTo>
                  <a:lnTo>
                    <a:pt x="1619097" y="275209"/>
                  </a:lnTo>
                  <a:lnTo>
                    <a:pt x="1776411" y="275209"/>
                  </a:lnTo>
                  <a:lnTo>
                    <a:pt x="1926691" y="50292"/>
                  </a:lnTo>
                  <a:lnTo>
                    <a:pt x="1944598" y="16002"/>
                  </a:lnTo>
                  <a:lnTo>
                    <a:pt x="1943455" y="10922"/>
                  </a:lnTo>
                  <a:lnTo>
                    <a:pt x="1899747" y="642"/>
                  </a:lnTo>
                  <a:lnTo>
                    <a:pt x="1886527" y="285"/>
                  </a:lnTo>
                  <a:lnTo>
                    <a:pt x="1853920" y="0"/>
                  </a:lnTo>
                  <a:close/>
                </a:path>
              </a:pathLst>
            </a:custGeom>
            <a:solidFill>
              <a:srgbClr val="1F6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2498" y="2200655"/>
              <a:ext cx="5303138" cy="648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126" y="3552190"/>
              <a:ext cx="191033" cy="1910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192" y="3583432"/>
              <a:ext cx="1330579" cy="3473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9004" y="3558921"/>
              <a:ext cx="2068957" cy="4627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1100" y="3557015"/>
              <a:ext cx="2280920" cy="373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126" y="4304410"/>
              <a:ext cx="191033" cy="191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8922" y="4311777"/>
              <a:ext cx="1998344" cy="4630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2439" y="4337811"/>
              <a:ext cx="3363214" cy="4370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126" y="5056504"/>
              <a:ext cx="191033" cy="1910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0319" y="5063109"/>
              <a:ext cx="1374902" cy="4630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98139" y="5061203"/>
              <a:ext cx="3012694" cy="37376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126" y="5808726"/>
              <a:ext cx="191033" cy="1910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8867" y="5837046"/>
              <a:ext cx="1748365" cy="3507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02177" y="5833364"/>
              <a:ext cx="3290697" cy="3544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126" y="6560946"/>
              <a:ext cx="191033" cy="1910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7283" y="6568313"/>
              <a:ext cx="3635612" cy="370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06923" y="6567296"/>
              <a:ext cx="2772536" cy="3718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1126" y="7313041"/>
              <a:ext cx="191033" cy="1911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6888" y="7320153"/>
              <a:ext cx="2887916" cy="3718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1126" y="8065261"/>
              <a:ext cx="191033" cy="1910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16552" y="7320153"/>
              <a:ext cx="2379979" cy="3718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9428" y="8073008"/>
              <a:ext cx="2705638" cy="4627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1126" y="8817482"/>
              <a:ext cx="191033" cy="1910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0827" y="8841740"/>
              <a:ext cx="2887472" cy="4453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2647" y="8841740"/>
              <a:ext cx="1679575" cy="4456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126" y="9569640"/>
              <a:ext cx="191033" cy="1910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91208" y="9575038"/>
              <a:ext cx="3302762" cy="374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745" cy="102838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365" cy="10286365"/>
          </a:xfrm>
          <a:custGeom>
            <a:avLst/>
            <a:gdLst/>
            <a:ahLst/>
            <a:cxnLst/>
            <a:rect l="l" t="t" r="r" b="b"/>
            <a:pathLst>
              <a:path w="18287365" h="10286365">
                <a:moveTo>
                  <a:pt x="18287365" y="0"/>
                </a:moveTo>
                <a:lnTo>
                  <a:pt x="0" y="0"/>
                </a:lnTo>
                <a:lnTo>
                  <a:pt x="0" y="10286364"/>
                </a:lnTo>
                <a:lnTo>
                  <a:pt x="18287365" y="10286364"/>
                </a:lnTo>
                <a:lnTo>
                  <a:pt x="18287365" y="0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" y="507"/>
            <a:ext cx="1238250" cy="1237615"/>
          </a:xfrm>
          <a:custGeom>
            <a:avLst/>
            <a:gdLst/>
            <a:ahLst/>
            <a:cxnLst/>
            <a:rect l="l" t="t" r="r" b="b"/>
            <a:pathLst>
              <a:path w="1238250" h="1237615">
                <a:moveTo>
                  <a:pt x="1238188" y="0"/>
                </a:moveTo>
                <a:lnTo>
                  <a:pt x="1229794" y="0"/>
                </a:lnTo>
                <a:lnTo>
                  <a:pt x="1112027" y="5842"/>
                </a:lnTo>
                <a:lnTo>
                  <a:pt x="1063742" y="11703"/>
                </a:lnTo>
                <a:lnTo>
                  <a:pt x="1016045" y="19400"/>
                </a:lnTo>
                <a:lnTo>
                  <a:pt x="968974" y="28896"/>
                </a:lnTo>
                <a:lnTo>
                  <a:pt x="922564" y="40154"/>
                </a:lnTo>
                <a:lnTo>
                  <a:pt x="876853" y="53138"/>
                </a:lnTo>
                <a:lnTo>
                  <a:pt x="831877" y="67810"/>
                </a:lnTo>
                <a:lnTo>
                  <a:pt x="787673" y="84135"/>
                </a:lnTo>
                <a:lnTo>
                  <a:pt x="744277" y="102075"/>
                </a:lnTo>
                <a:lnTo>
                  <a:pt x="701727" y="121594"/>
                </a:lnTo>
                <a:lnTo>
                  <a:pt x="660058" y="142655"/>
                </a:lnTo>
                <a:lnTo>
                  <a:pt x="619308" y="165222"/>
                </a:lnTo>
                <a:lnTo>
                  <a:pt x="579514" y="189258"/>
                </a:lnTo>
                <a:lnTo>
                  <a:pt x="540711" y="214726"/>
                </a:lnTo>
                <a:lnTo>
                  <a:pt x="502937" y="241589"/>
                </a:lnTo>
                <a:lnTo>
                  <a:pt x="466228" y="269812"/>
                </a:lnTo>
                <a:lnTo>
                  <a:pt x="430620" y="299357"/>
                </a:lnTo>
                <a:lnTo>
                  <a:pt x="396152" y="330187"/>
                </a:lnTo>
                <a:lnTo>
                  <a:pt x="362859" y="362267"/>
                </a:lnTo>
                <a:lnTo>
                  <a:pt x="330778" y="395559"/>
                </a:lnTo>
                <a:lnTo>
                  <a:pt x="299945" y="430027"/>
                </a:lnTo>
                <a:lnTo>
                  <a:pt x="270398" y="465634"/>
                </a:lnTo>
                <a:lnTo>
                  <a:pt x="242173" y="502343"/>
                </a:lnTo>
                <a:lnTo>
                  <a:pt x="215307" y="540118"/>
                </a:lnTo>
                <a:lnTo>
                  <a:pt x="189836" y="578922"/>
                </a:lnTo>
                <a:lnTo>
                  <a:pt x="165797" y="618719"/>
                </a:lnTo>
                <a:lnTo>
                  <a:pt x="143226" y="659471"/>
                </a:lnTo>
                <a:lnTo>
                  <a:pt x="122162" y="701143"/>
                </a:lnTo>
                <a:lnTo>
                  <a:pt x="102639" y="743697"/>
                </a:lnTo>
                <a:lnTo>
                  <a:pt x="84695" y="787097"/>
                </a:lnTo>
                <a:lnTo>
                  <a:pt x="68366" y="831306"/>
                </a:lnTo>
                <a:lnTo>
                  <a:pt x="53690" y="876288"/>
                </a:lnTo>
                <a:lnTo>
                  <a:pt x="40703" y="922006"/>
                </a:lnTo>
                <a:lnTo>
                  <a:pt x="29441" y="968423"/>
                </a:lnTo>
                <a:lnTo>
                  <a:pt x="19941" y="1015503"/>
                </a:lnTo>
                <a:lnTo>
                  <a:pt x="12240" y="1063208"/>
                </a:lnTo>
                <a:lnTo>
                  <a:pt x="6374" y="1111503"/>
                </a:lnTo>
                <a:lnTo>
                  <a:pt x="0" y="1237615"/>
                </a:lnTo>
                <a:lnTo>
                  <a:pt x="1238188" y="1237615"/>
                </a:lnTo>
                <a:lnTo>
                  <a:pt x="1238188" y="0"/>
                </a:lnTo>
                <a:close/>
              </a:path>
            </a:pathLst>
          </a:custGeom>
          <a:solidFill>
            <a:srgbClr val="206C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87189" y="8886190"/>
            <a:ext cx="1397000" cy="1400175"/>
          </a:xfrm>
          <a:custGeom>
            <a:avLst/>
            <a:gdLst/>
            <a:ahLst/>
            <a:cxnLst/>
            <a:rect l="l" t="t" r="r" b="b"/>
            <a:pathLst>
              <a:path w="1397000" h="1400175">
                <a:moveTo>
                  <a:pt x="1396873" y="0"/>
                </a:moveTo>
                <a:lnTo>
                  <a:pt x="0" y="0"/>
                </a:lnTo>
                <a:lnTo>
                  <a:pt x="0" y="1399961"/>
                </a:lnTo>
                <a:lnTo>
                  <a:pt x="140207" y="1392881"/>
                </a:lnTo>
                <a:lnTo>
                  <a:pt x="188275" y="1387161"/>
                </a:lnTo>
                <a:lnTo>
                  <a:pt x="235832" y="1379834"/>
                </a:lnTo>
                <a:lnTo>
                  <a:pt x="282851" y="1370928"/>
                </a:lnTo>
                <a:lnTo>
                  <a:pt x="329303" y="1360472"/>
                </a:lnTo>
                <a:lnTo>
                  <a:pt x="375162" y="1348494"/>
                </a:lnTo>
                <a:lnTo>
                  <a:pt x="420397" y="1335021"/>
                </a:lnTo>
                <a:lnTo>
                  <a:pt x="464983" y="1320082"/>
                </a:lnTo>
                <a:lnTo>
                  <a:pt x="508889" y="1303705"/>
                </a:lnTo>
                <a:lnTo>
                  <a:pt x="552089" y="1285918"/>
                </a:lnTo>
                <a:lnTo>
                  <a:pt x="594553" y="1266749"/>
                </a:lnTo>
                <a:lnTo>
                  <a:pt x="636255" y="1246225"/>
                </a:lnTo>
                <a:lnTo>
                  <a:pt x="677165" y="1224377"/>
                </a:lnTo>
                <a:lnTo>
                  <a:pt x="717256" y="1201230"/>
                </a:lnTo>
                <a:lnTo>
                  <a:pt x="756499" y="1176814"/>
                </a:lnTo>
                <a:lnTo>
                  <a:pt x="794867" y="1151156"/>
                </a:lnTo>
                <a:lnTo>
                  <a:pt x="832331" y="1124285"/>
                </a:lnTo>
                <a:lnTo>
                  <a:pt x="868863" y="1096228"/>
                </a:lnTo>
                <a:lnTo>
                  <a:pt x="904435" y="1067014"/>
                </a:lnTo>
                <a:lnTo>
                  <a:pt x="939019" y="1036670"/>
                </a:lnTo>
                <a:lnTo>
                  <a:pt x="972586" y="1005226"/>
                </a:lnTo>
                <a:lnTo>
                  <a:pt x="1005110" y="972708"/>
                </a:lnTo>
                <a:lnTo>
                  <a:pt x="1036560" y="939145"/>
                </a:lnTo>
                <a:lnTo>
                  <a:pt x="1066910" y="904566"/>
                </a:lnTo>
                <a:lnTo>
                  <a:pt x="1096132" y="868997"/>
                </a:lnTo>
                <a:lnTo>
                  <a:pt x="1124196" y="832468"/>
                </a:lnTo>
                <a:lnTo>
                  <a:pt x="1151075" y="795006"/>
                </a:lnTo>
                <a:lnTo>
                  <a:pt x="1176741" y="756639"/>
                </a:lnTo>
                <a:lnTo>
                  <a:pt x="1201166" y="717396"/>
                </a:lnTo>
                <a:lnTo>
                  <a:pt x="1224322" y="677304"/>
                </a:lnTo>
                <a:lnTo>
                  <a:pt x="1246180" y="636392"/>
                </a:lnTo>
                <a:lnTo>
                  <a:pt x="1266712" y="594688"/>
                </a:lnTo>
                <a:lnTo>
                  <a:pt x="1285891" y="552220"/>
                </a:lnTo>
                <a:lnTo>
                  <a:pt x="1303687" y="509015"/>
                </a:lnTo>
                <a:lnTo>
                  <a:pt x="1320074" y="465102"/>
                </a:lnTo>
                <a:lnTo>
                  <a:pt x="1335022" y="420509"/>
                </a:lnTo>
                <a:lnTo>
                  <a:pt x="1348504" y="375265"/>
                </a:lnTo>
                <a:lnTo>
                  <a:pt x="1360492" y="329396"/>
                </a:lnTo>
                <a:lnTo>
                  <a:pt x="1370957" y="282932"/>
                </a:lnTo>
                <a:lnTo>
                  <a:pt x="1379871" y="235900"/>
                </a:lnTo>
                <a:lnTo>
                  <a:pt x="1387207" y="188329"/>
                </a:lnTo>
                <a:lnTo>
                  <a:pt x="1392936" y="140246"/>
                </a:lnTo>
                <a:lnTo>
                  <a:pt x="1396873" y="61594"/>
                </a:lnTo>
                <a:lnTo>
                  <a:pt x="1396873" y="0"/>
                </a:lnTo>
                <a:close/>
              </a:path>
            </a:pathLst>
          </a:custGeom>
          <a:solidFill>
            <a:srgbClr val="206C5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9009" y="3027553"/>
            <a:ext cx="11261979" cy="72567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92851" y="1109218"/>
            <a:ext cx="6009640" cy="9639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50" spc="459" b="0">
                <a:latin typeface="Verdana"/>
                <a:cs typeface="Verdana"/>
              </a:rPr>
              <a:t>EM</a:t>
            </a:r>
            <a:r>
              <a:rPr dirty="0" sz="6150" spc="434" b="0">
                <a:latin typeface="Verdana"/>
                <a:cs typeface="Verdana"/>
              </a:rPr>
              <a:t>P</a:t>
            </a:r>
            <a:r>
              <a:rPr dirty="0" sz="6150" spc="-15" b="0">
                <a:latin typeface="Verdana"/>
                <a:cs typeface="Verdana"/>
              </a:rPr>
              <a:t>A</a:t>
            </a:r>
            <a:r>
              <a:rPr dirty="0" sz="6150" spc="80" b="0">
                <a:latin typeface="Verdana"/>
                <a:cs typeface="Verdana"/>
              </a:rPr>
              <a:t>THY</a:t>
            </a:r>
            <a:r>
              <a:rPr dirty="0" sz="6150" spc="-550" b="0">
                <a:latin typeface="Verdana"/>
                <a:cs typeface="Verdana"/>
              </a:rPr>
              <a:t> </a:t>
            </a:r>
            <a:r>
              <a:rPr dirty="0" sz="6150" spc="535" b="0">
                <a:latin typeface="Verdana"/>
                <a:cs typeface="Verdana"/>
              </a:rPr>
              <a:t>MAP</a:t>
            </a:r>
            <a:endParaRPr sz="6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srija Duddukuri</dc:creator>
  <cp:keywords>DAF7nJJy_MY,BAFzwb8susA</cp:keywords>
  <dc:title>Grey Modern Professional Business Project Presentation</dc:title>
  <dcterms:created xsi:type="dcterms:W3CDTF">2024-03-09T08:48:46Z</dcterms:created>
  <dcterms:modified xsi:type="dcterms:W3CDTF">2024-03-09T08:48:46Z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2024-02-03T00:00:00Z</vt:filetime>
  </property>
  <property fmtid="{D5CDD505-2E9C-101B-9397-08002B2CF9AE}" pid="3" name="Creator">
    <vt:lpwstr>Microsoft® Word 2021</vt:lpwstr>
  </property>
  <property fmtid="{D5CDD505-2E9C-101B-9397-08002B2CF9AE}" pid="4" name="LastSaved">
    <vt:filetime>2024-03-09T00:00:00Z</vt:filetime>
  </property>
</Properties>
</file>